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7" r:id="rId12"/>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930" y="96"/>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7813FE-BEA4-4A56-8672-89CCDAEBA2CA}" type="doc">
      <dgm:prSet loTypeId="urn:microsoft.com/office/officeart/2005/8/layout/radial5" loCatId="cycle" qsTypeId="urn:microsoft.com/office/officeart/2005/8/quickstyle/simple1" qsCatId="simple" csTypeId="urn:microsoft.com/office/officeart/2005/8/colors/accent0_3" csCatId="mainScheme" phldr="1"/>
      <dgm:spPr/>
      <dgm:t>
        <a:bodyPr/>
        <a:lstStyle/>
        <a:p>
          <a:endParaRPr lang="nl-BE"/>
        </a:p>
      </dgm:t>
    </dgm:pt>
    <dgm:pt modelId="{054FCC16-8874-40FE-AF3F-B585D222E150}">
      <dgm:prSet phldrT="[Tekst]"/>
      <dgm:spPr/>
      <dgm:t>
        <a:bodyPr/>
        <a:lstStyle/>
        <a:p>
          <a:r>
            <a:rPr lang="nl-BE" dirty="0"/>
            <a:t>Avondmaal</a:t>
          </a:r>
        </a:p>
      </dgm:t>
    </dgm:pt>
    <dgm:pt modelId="{E9C27A80-306D-412B-9C69-3B69E53C0BE5}" type="parTrans" cxnId="{CD3E077F-B5D0-4BEF-99E8-C9CFBA4D4D97}">
      <dgm:prSet/>
      <dgm:spPr/>
      <dgm:t>
        <a:bodyPr/>
        <a:lstStyle/>
        <a:p>
          <a:endParaRPr lang="nl-BE"/>
        </a:p>
      </dgm:t>
    </dgm:pt>
    <dgm:pt modelId="{E15B7FF5-2634-434C-9127-98D8ADD477B7}" type="sibTrans" cxnId="{CD3E077F-B5D0-4BEF-99E8-C9CFBA4D4D97}">
      <dgm:prSet/>
      <dgm:spPr/>
      <dgm:t>
        <a:bodyPr/>
        <a:lstStyle/>
        <a:p>
          <a:endParaRPr lang="nl-BE"/>
        </a:p>
      </dgm:t>
    </dgm:pt>
    <dgm:pt modelId="{11F05D5B-B9A8-44CA-AB4F-B8D9C9B963C0}">
      <dgm:prSet phldrT="[Tekst]"/>
      <dgm:spPr/>
      <dgm:t>
        <a:bodyPr/>
        <a:lstStyle/>
        <a:p>
          <a:r>
            <a:rPr lang="nl-BE" dirty="0"/>
            <a:t>Vooruit kijken</a:t>
          </a:r>
        </a:p>
      </dgm:t>
    </dgm:pt>
    <dgm:pt modelId="{58ED562B-B962-4B62-B947-3AFF9927DB70}" type="parTrans" cxnId="{E4F1A41E-61F3-4F40-9D57-F7FF5DCB44CB}">
      <dgm:prSet/>
      <dgm:spPr/>
      <dgm:t>
        <a:bodyPr/>
        <a:lstStyle/>
        <a:p>
          <a:endParaRPr lang="nl-BE"/>
        </a:p>
      </dgm:t>
    </dgm:pt>
    <dgm:pt modelId="{68A71385-1206-49BB-BFE5-472303E5E526}" type="sibTrans" cxnId="{E4F1A41E-61F3-4F40-9D57-F7FF5DCB44CB}">
      <dgm:prSet/>
      <dgm:spPr/>
      <dgm:t>
        <a:bodyPr/>
        <a:lstStyle/>
        <a:p>
          <a:endParaRPr lang="nl-BE"/>
        </a:p>
      </dgm:t>
    </dgm:pt>
    <dgm:pt modelId="{A9B1EC93-F094-4C00-B7C0-A639143498BE}">
      <dgm:prSet phldrT="[Tekst]"/>
      <dgm:spPr/>
      <dgm:t>
        <a:bodyPr/>
        <a:lstStyle/>
        <a:p>
          <a:r>
            <a:rPr lang="nl-BE" dirty="0"/>
            <a:t>Horizontaal kijken</a:t>
          </a:r>
        </a:p>
      </dgm:t>
    </dgm:pt>
    <dgm:pt modelId="{CDD6745A-CB30-403C-90DD-D46729B517D1}" type="parTrans" cxnId="{0BEB6246-4125-43B1-8456-32DCAF035F81}">
      <dgm:prSet/>
      <dgm:spPr/>
      <dgm:t>
        <a:bodyPr/>
        <a:lstStyle/>
        <a:p>
          <a:endParaRPr lang="nl-BE"/>
        </a:p>
      </dgm:t>
    </dgm:pt>
    <dgm:pt modelId="{FD4CA412-540D-41A6-80DF-8616163050D9}" type="sibTrans" cxnId="{0BEB6246-4125-43B1-8456-32DCAF035F81}">
      <dgm:prSet/>
      <dgm:spPr/>
      <dgm:t>
        <a:bodyPr/>
        <a:lstStyle/>
        <a:p>
          <a:endParaRPr lang="nl-BE"/>
        </a:p>
      </dgm:t>
    </dgm:pt>
    <dgm:pt modelId="{054998F5-52CA-4A13-83E4-A21144C2BBE0}">
      <dgm:prSet phldrT="[Tekst]"/>
      <dgm:spPr/>
      <dgm:t>
        <a:bodyPr/>
        <a:lstStyle/>
        <a:p>
          <a:r>
            <a:rPr lang="nl-BE" dirty="0"/>
            <a:t>Verticaal kijken</a:t>
          </a:r>
        </a:p>
      </dgm:t>
    </dgm:pt>
    <dgm:pt modelId="{7297E640-8332-4D6E-89E5-818346B8404C}" type="parTrans" cxnId="{E437DAAE-D268-42FE-AD7C-57882DE7AA47}">
      <dgm:prSet/>
      <dgm:spPr/>
      <dgm:t>
        <a:bodyPr/>
        <a:lstStyle/>
        <a:p>
          <a:endParaRPr lang="nl-BE"/>
        </a:p>
      </dgm:t>
    </dgm:pt>
    <dgm:pt modelId="{C2B2A363-AA06-45AC-A02F-2A39DACF6422}" type="sibTrans" cxnId="{E437DAAE-D268-42FE-AD7C-57882DE7AA47}">
      <dgm:prSet/>
      <dgm:spPr/>
      <dgm:t>
        <a:bodyPr/>
        <a:lstStyle/>
        <a:p>
          <a:endParaRPr lang="nl-BE"/>
        </a:p>
      </dgm:t>
    </dgm:pt>
    <dgm:pt modelId="{902F61F6-9E38-403B-B1C1-89544B200C39}">
      <dgm:prSet phldrT="[Tekst]"/>
      <dgm:spPr/>
      <dgm:t>
        <a:bodyPr/>
        <a:lstStyle/>
        <a:p>
          <a:r>
            <a:rPr lang="nl-BE" dirty="0"/>
            <a:t>Achteruit kijken</a:t>
          </a:r>
        </a:p>
      </dgm:t>
    </dgm:pt>
    <dgm:pt modelId="{18679E71-9781-4FAA-BDEE-F3B6FEA125A9}" type="parTrans" cxnId="{0E7EA4D5-63CC-482C-833B-A4C7C0787459}">
      <dgm:prSet/>
      <dgm:spPr/>
      <dgm:t>
        <a:bodyPr/>
        <a:lstStyle/>
        <a:p>
          <a:endParaRPr lang="nl-BE"/>
        </a:p>
      </dgm:t>
    </dgm:pt>
    <dgm:pt modelId="{DFCFE221-5D72-4A1C-822C-D7DD376E9954}" type="sibTrans" cxnId="{0E7EA4D5-63CC-482C-833B-A4C7C0787459}">
      <dgm:prSet/>
      <dgm:spPr/>
      <dgm:t>
        <a:bodyPr/>
        <a:lstStyle/>
        <a:p>
          <a:endParaRPr lang="nl-BE"/>
        </a:p>
      </dgm:t>
    </dgm:pt>
    <dgm:pt modelId="{8A97F2BF-8C1B-4BBD-A8F3-164806464F6C}" type="pres">
      <dgm:prSet presAssocID="{227813FE-BEA4-4A56-8672-89CCDAEBA2CA}" presName="Name0" presStyleCnt="0">
        <dgm:presLayoutVars>
          <dgm:chMax val="1"/>
          <dgm:dir/>
          <dgm:animLvl val="ctr"/>
          <dgm:resizeHandles val="exact"/>
        </dgm:presLayoutVars>
      </dgm:prSet>
      <dgm:spPr/>
    </dgm:pt>
    <dgm:pt modelId="{52F1B1FF-AFF3-4A4F-ACF6-21E6D2B1424C}" type="pres">
      <dgm:prSet presAssocID="{054FCC16-8874-40FE-AF3F-B585D222E150}" presName="centerShape" presStyleLbl="node0" presStyleIdx="0" presStyleCnt="1"/>
      <dgm:spPr/>
    </dgm:pt>
    <dgm:pt modelId="{18F8F6E6-7572-4E07-8993-1B7E76E13B6E}" type="pres">
      <dgm:prSet presAssocID="{7297E640-8332-4D6E-89E5-818346B8404C}" presName="parTrans" presStyleLbl="sibTrans2D1" presStyleIdx="0" presStyleCnt="4"/>
      <dgm:spPr/>
    </dgm:pt>
    <dgm:pt modelId="{C6B66E9D-C78C-476E-9416-9DB752AD3E76}" type="pres">
      <dgm:prSet presAssocID="{7297E640-8332-4D6E-89E5-818346B8404C}" presName="connectorText" presStyleLbl="sibTrans2D1" presStyleIdx="0" presStyleCnt="4"/>
      <dgm:spPr/>
    </dgm:pt>
    <dgm:pt modelId="{629F003B-340C-43D4-B2D1-E204EBD5804E}" type="pres">
      <dgm:prSet presAssocID="{054998F5-52CA-4A13-83E4-A21144C2BBE0}" presName="node" presStyleLbl="node1" presStyleIdx="0" presStyleCnt="4">
        <dgm:presLayoutVars>
          <dgm:bulletEnabled val="1"/>
        </dgm:presLayoutVars>
      </dgm:prSet>
      <dgm:spPr/>
    </dgm:pt>
    <dgm:pt modelId="{0A3EC43B-CEDB-42BA-A402-E6232A9437F9}" type="pres">
      <dgm:prSet presAssocID="{58ED562B-B962-4B62-B947-3AFF9927DB70}" presName="parTrans" presStyleLbl="sibTrans2D1" presStyleIdx="1" presStyleCnt="4"/>
      <dgm:spPr/>
    </dgm:pt>
    <dgm:pt modelId="{4ECC79CC-D70F-4559-858A-16AEE24D1B12}" type="pres">
      <dgm:prSet presAssocID="{58ED562B-B962-4B62-B947-3AFF9927DB70}" presName="connectorText" presStyleLbl="sibTrans2D1" presStyleIdx="1" presStyleCnt="4"/>
      <dgm:spPr/>
    </dgm:pt>
    <dgm:pt modelId="{B23B7837-0E15-47D6-B75A-F6A1B7597212}" type="pres">
      <dgm:prSet presAssocID="{11F05D5B-B9A8-44CA-AB4F-B8D9C9B963C0}" presName="node" presStyleLbl="node1" presStyleIdx="1" presStyleCnt="4">
        <dgm:presLayoutVars>
          <dgm:bulletEnabled val="1"/>
        </dgm:presLayoutVars>
      </dgm:prSet>
      <dgm:spPr/>
    </dgm:pt>
    <dgm:pt modelId="{5B2D75DA-98AE-4B01-AA45-C0DE69760188}" type="pres">
      <dgm:prSet presAssocID="{18679E71-9781-4FAA-BDEE-F3B6FEA125A9}" presName="parTrans" presStyleLbl="sibTrans2D1" presStyleIdx="2" presStyleCnt="4"/>
      <dgm:spPr/>
    </dgm:pt>
    <dgm:pt modelId="{1DD1ABB6-42CC-40AD-909F-E98752D45C2E}" type="pres">
      <dgm:prSet presAssocID="{18679E71-9781-4FAA-BDEE-F3B6FEA125A9}" presName="connectorText" presStyleLbl="sibTrans2D1" presStyleIdx="2" presStyleCnt="4"/>
      <dgm:spPr/>
    </dgm:pt>
    <dgm:pt modelId="{B43DD5C3-5608-4CA0-B3F2-5A0EF63B7DAD}" type="pres">
      <dgm:prSet presAssocID="{902F61F6-9E38-403B-B1C1-89544B200C39}" presName="node" presStyleLbl="node1" presStyleIdx="2" presStyleCnt="4">
        <dgm:presLayoutVars>
          <dgm:bulletEnabled val="1"/>
        </dgm:presLayoutVars>
      </dgm:prSet>
      <dgm:spPr/>
    </dgm:pt>
    <dgm:pt modelId="{1B350336-E816-41E3-8764-767D5CD5D4E3}" type="pres">
      <dgm:prSet presAssocID="{CDD6745A-CB30-403C-90DD-D46729B517D1}" presName="parTrans" presStyleLbl="sibTrans2D1" presStyleIdx="3" presStyleCnt="4"/>
      <dgm:spPr/>
    </dgm:pt>
    <dgm:pt modelId="{A9F481E5-3B9E-436C-BA7B-3A440B092058}" type="pres">
      <dgm:prSet presAssocID="{CDD6745A-CB30-403C-90DD-D46729B517D1}" presName="connectorText" presStyleLbl="sibTrans2D1" presStyleIdx="3" presStyleCnt="4"/>
      <dgm:spPr/>
    </dgm:pt>
    <dgm:pt modelId="{3B7B72CF-9E69-4A87-BCD5-6F16AEE7100A}" type="pres">
      <dgm:prSet presAssocID="{A9B1EC93-F094-4C00-B7C0-A639143498BE}" presName="node" presStyleLbl="node1" presStyleIdx="3" presStyleCnt="4">
        <dgm:presLayoutVars>
          <dgm:bulletEnabled val="1"/>
        </dgm:presLayoutVars>
      </dgm:prSet>
      <dgm:spPr/>
    </dgm:pt>
  </dgm:ptLst>
  <dgm:cxnLst>
    <dgm:cxn modelId="{0F85CF03-01C9-4DCC-B553-7D7A8BFA78F8}" type="presOf" srcId="{227813FE-BEA4-4A56-8672-89CCDAEBA2CA}" destId="{8A97F2BF-8C1B-4BBD-A8F3-164806464F6C}" srcOrd="0" destOrd="0" presId="urn:microsoft.com/office/officeart/2005/8/layout/radial5"/>
    <dgm:cxn modelId="{F8BDBE06-718A-49CE-8F74-660D9C4B985D}" type="presOf" srcId="{054998F5-52CA-4A13-83E4-A21144C2BBE0}" destId="{629F003B-340C-43D4-B2D1-E204EBD5804E}" srcOrd="0" destOrd="0" presId="urn:microsoft.com/office/officeart/2005/8/layout/radial5"/>
    <dgm:cxn modelId="{107E4D0F-3E3D-4BA0-8120-2AB6F72BDBF5}" type="presOf" srcId="{7297E640-8332-4D6E-89E5-818346B8404C}" destId="{18F8F6E6-7572-4E07-8993-1B7E76E13B6E}" srcOrd="0" destOrd="0" presId="urn:microsoft.com/office/officeart/2005/8/layout/radial5"/>
    <dgm:cxn modelId="{E4F1A41E-61F3-4F40-9D57-F7FF5DCB44CB}" srcId="{054FCC16-8874-40FE-AF3F-B585D222E150}" destId="{11F05D5B-B9A8-44CA-AB4F-B8D9C9B963C0}" srcOrd="1" destOrd="0" parTransId="{58ED562B-B962-4B62-B947-3AFF9927DB70}" sibTransId="{68A71385-1206-49BB-BFE5-472303E5E526}"/>
    <dgm:cxn modelId="{6547103F-C8FD-4625-B411-BA94CE873431}" type="presOf" srcId="{18679E71-9781-4FAA-BDEE-F3B6FEA125A9}" destId="{5B2D75DA-98AE-4B01-AA45-C0DE69760188}" srcOrd="0" destOrd="0" presId="urn:microsoft.com/office/officeart/2005/8/layout/radial5"/>
    <dgm:cxn modelId="{2227F061-19B2-4F9A-9CFA-21BB61F73959}" type="presOf" srcId="{902F61F6-9E38-403B-B1C1-89544B200C39}" destId="{B43DD5C3-5608-4CA0-B3F2-5A0EF63B7DAD}" srcOrd="0" destOrd="0" presId="urn:microsoft.com/office/officeart/2005/8/layout/radial5"/>
    <dgm:cxn modelId="{5C5E9063-0AC0-47F9-ABA1-399F1727D126}" type="presOf" srcId="{11F05D5B-B9A8-44CA-AB4F-B8D9C9B963C0}" destId="{B23B7837-0E15-47D6-B75A-F6A1B7597212}" srcOrd="0" destOrd="0" presId="urn:microsoft.com/office/officeart/2005/8/layout/radial5"/>
    <dgm:cxn modelId="{0BEB6246-4125-43B1-8456-32DCAF035F81}" srcId="{054FCC16-8874-40FE-AF3F-B585D222E150}" destId="{A9B1EC93-F094-4C00-B7C0-A639143498BE}" srcOrd="3" destOrd="0" parTransId="{CDD6745A-CB30-403C-90DD-D46729B517D1}" sibTransId="{FD4CA412-540D-41A6-80DF-8616163050D9}"/>
    <dgm:cxn modelId="{EB4EBB77-B5F4-4702-8157-7B2074A1139A}" type="presOf" srcId="{A9B1EC93-F094-4C00-B7C0-A639143498BE}" destId="{3B7B72CF-9E69-4A87-BCD5-6F16AEE7100A}" srcOrd="0" destOrd="0" presId="urn:microsoft.com/office/officeart/2005/8/layout/radial5"/>
    <dgm:cxn modelId="{CD3E077F-B5D0-4BEF-99E8-C9CFBA4D4D97}" srcId="{227813FE-BEA4-4A56-8672-89CCDAEBA2CA}" destId="{054FCC16-8874-40FE-AF3F-B585D222E150}" srcOrd="0" destOrd="0" parTransId="{E9C27A80-306D-412B-9C69-3B69E53C0BE5}" sibTransId="{E15B7FF5-2634-434C-9127-98D8ADD477B7}"/>
    <dgm:cxn modelId="{FF61CF86-1CB5-4DBB-87AE-F8DC1EA8F849}" type="presOf" srcId="{18679E71-9781-4FAA-BDEE-F3B6FEA125A9}" destId="{1DD1ABB6-42CC-40AD-909F-E98752D45C2E}" srcOrd="1" destOrd="0" presId="urn:microsoft.com/office/officeart/2005/8/layout/radial5"/>
    <dgm:cxn modelId="{E437DAAE-D268-42FE-AD7C-57882DE7AA47}" srcId="{054FCC16-8874-40FE-AF3F-B585D222E150}" destId="{054998F5-52CA-4A13-83E4-A21144C2BBE0}" srcOrd="0" destOrd="0" parTransId="{7297E640-8332-4D6E-89E5-818346B8404C}" sibTransId="{C2B2A363-AA06-45AC-A02F-2A39DACF6422}"/>
    <dgm:cxn modelId="{BF216ABB-AF30-409F-8B82-E742AB8D6148}" type="presOf" srcId="{58ED562B-B962-4B62-B947-3AFF9927DB70}" destId="{0A3EC43B-CEDB-42BA-A402-E6232A9437F9}" srcOrd="0" destOrd="0" presId="urn:microsoft.com/office/officeart/2005/8/layout/radial5"/>
    <dgm:cxn modelId="{130C33BC-47C5-4446-933D-77557E0CBDF6}" type="presOf" srcId="{CDD6745A-CB30-403C-90DD-D46729B517D1}" destId="{1B350336-E816-41E3-8764-767D5CD5D4E3}" srcOrd="0" destOrd="0" presId="urn:microsoft.com/office/officeart/2005/8/layout/radial5"/>
    <dgm:cxn modelId="{835EFFC2-32A6-48F7-A914-3F59C103897B}" type="presOf" srcId="{054FCC16-8874-40FE-AF3F-B585D222E150}" destId="{52F1B1FF-AFF3-4A4F-ACF6-21E6D2B1424C}" srcOrd="0" destOrd="0" presId="urn:microsoft.com/office/officeart/2005/8/layout/radial5"/>
    <dgm:cxn modelId="{0E7EA4D5-63CC-482C-833B-A4C7C0787459}" srcId="{054FCC16-8874-40FE-AF3F-B585D222E150}" destId="{902F61F6-9E38-403B-B1C1-89544B200C39}" srcOrd="2" destOrd="0" parTransId="{18679E71-9781-4FAA-BDEE-F3B6FEA125A9}" sibTransId="{DFCFE221-5D72-4A1C-822C-D7DD376E9954}"/>
    <dgm:cxn modelId="{E3245DE5-527D-42E8-A5FF-22C4086C5410}" type="presOf" srcId="{CDD6745A-CB30-403C-90DD-D46729B517D1}" destId="{A9F481E5-3B9E-436C-BA7B-3A440B092058}" srcOrd="1" destOrd="0" presId="urn:microsoft.com/office/officeart/2005/8/layout/radial5"/>
    <dgm:cxn modelId="{61B22FEC-0809-4630-9E23-3B201B014A50}" type="presOf" srcId="{58ED562B-B962-4B62-B947-3AFF9927DB70}" destId="{4ECC79CC-D70F-4559-858A-16AEE24D1B12}" srcOrd="1" destOrd="0" presId="urn:microsoft.com/office/officeart/2005/8/layout/radial5"/>
    <dgm:cxn modelId="{0BB16BFE-D9FA-4994-9948-8F2E3E0DBF8F}" type="presOf" srcId="{7297E640-8332-4D6E-89E5-818346B8404C}" destId="{C6B66E9D-C78C-476E-9416-9DB752AD3E76}" srcOrd="1" destOrd="0" presId="urn:microsoft.com/office/officeart/2005/8/layout/radial5"/>
    <dgm:cxn modelId="{9B325901-2683-4BB1-A60B-80ED5047E853}" type="presParOf" srcId="{8A97F2BF-8C1B-4BBD-A8F3-164806464F6C}" destId="{52F1B1FF-AFF3-4A4F-ACF6-21E6D2B1424C}" srcOrd="0" destOrd="0" presId="urn:microsoft.com/office/officeart/2005/8/layout/radial5"/>
    <dgm:cxn modelId="{57957EEF-CF55-4A34-A034-5A0114D039E3}" type="presParOf" srcId="{8A97F2BF-8C1B-4BBD-A8F3-164806464F6C}" destId="{18F8F6E6-7572-4E07-8993-1B7E76E13B6E}" srcOrd="1" destOrd="0" presId="urn:microsoft.com/office/officeart/2005/8/layout/radial5"/>
    <dgm:cxn modelId="{B79AA9A5-7C2F-421D-82FB-A6006031F538}" type="presParOf" srcId="{18F8F6E6-7572-4E07-8993-1B7E76E13B6E}" destId="{C6B66E9D-C78C-476E-9416-9DB752AD3E76}" srcOrd="0" destOrd="0" presId="urn:microsoft.com/office/officeart/2005/8/layout/radial5"/>
    <dgm:cxn modelId="{255E9215-3C30-4D86-9275-0B2D9E2C87DF}" type="presParOf" srcId="{8A97F2BF-8C1B-4BBD-A8F3-164806464F6C}" destId="{629F003B-340C-43D4-B2D1-E204EBD5804E}" srcOrd="2" destOrd="0" presId="urn:microsoft.com/office/officeart/2005/8/layout/radial5"/>
    <dgm:cxn modelId="{61A2BA76-4DF7-4C98-B225-B4B8804BAE65}" type="presParOf" srcId="{8A97F2BF-8C1B-4BBD-A8F3-164806464F6C}" destId="{0A3EC43B-CEDB-42BA-A402-E6232A9437F9}" srcOrd="3" destOrd="0" presId="urn:microsoft.com/office/officeart/2005/8/layout/radial5"/>
    <dgm:cxn modelId="{2D88FF53-3508-4D45-AD48-4DD77477503B}" type="presParOf" srcId="{0A3EC43B-CEDB-42BA-A402-E6232A9437F9}" destId="{4ECC79CC-D70F-4559-858A-16AEE24D1B12}" srcOrd="0" destOrd="0" presId="urn:microsoft.com/office/officeart/2005/8/layout/radial5"/>
    <dgm:cxn modelId="{F30793E8-31C5-4041-A97C-3537F72D1C70}" type="presParOf" srcId="{8A97F2BF-8C1B-4BBD-A8F3-164806464F6C}" destId="{B23B7837-0E15-47D6-B75A-F6A1B7597212}" srcOrd="4" destOrd="0" presId="urn:microsoft.com/office/officeart/2005/8/layout/radial5"/>
    <dgm:cxn modelId="{2A6F3643-CB0F-4211-8381-0EFC8A795001}" type="presParOf" srcId="{8A97F2BF-8C1B-4BBD-A8F3-164806464F6C}" destId="{5B2D75DA-98AE-4B01-AA45-C0DE69760188}" srcOrd="5" destOrd="0" presId="urn:microsoft.com/office/officeart/2005/8/layout/radial5"/>
    <dgm:cxn modelId="{EDCCA324-4E45-4586-AE8E-18DF475B8161}" type="presParOf" srcId="{5B2D75DA-98AE-4B01-AA45-C0DE69760188}" destId="{1DD1ABB6-42CC-40AD-909F-E98752D45C2E}" srcOrd="0" destOrd="0" presId="urn:microsoft.com/office/officeart/2005/8/layout/radial5"/>
    <dgm:cxn modelId="{A5F0C06D-E0AB-4A41-8B05-E5513E4CD606}" type="presParOf" srcId="{8A97F2BF-8C1B-4BBD-A8F3-164806464F6C}" destId="{B43DD5C3-5608-4CA0-B3F2-5A0EF63B7DAD}" srcOrd="6" destOrd="0" presId="urn:microsoft.com/office/officeart/2005/8/layout/radial5"/>
    <dgm:cxn modelId="{13EDB59C-1FFF-4969-B9BB-1DD1C1E32B15}" type="presParOf" srcId="{8A97F2BF-8C1B-4BBD-A8F3-164806464F6C}" destId="{1B350336-E816-41E3-8764-767D5CD5D4E3}" srcOrd="7" destOrd="0" presId="urn:microsoft.com/office/officeart/2005/8/layout/radial5"/>
    <dgm:cxn modelId="{54055264-077D-4509-B39D-D48A07038092}" type="presParOf" srcId="{1B350336-E816-41E3-8764-767D5CD5D4E3}" destId="{A9F481E5-3B9E-436C-BA7B-3A440B092058}" srcOrd="0" destOrd="0" presId="urn:microsoft.com/office/officeart/2005/8/layout/radial5"/>
    <dgm:cxn modelId="{8A2E28AA-A961-40BE-A3F7-D1C5C4F13BF7}" type="presParOf" srcId="{8A97F2BF-8C1B-4BBD-A8F3-164806464F6C}" destId="{3B7B72CF-9E69-4A87-BCD5-6F16AEE7100A}"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FF2B1F-E7C5-4303-B506-B33A19289162}" type="doc">
      <dgm:prSet loTypeId="urn:microsoft.com/office/officeart/2005/8/layout/hList6" loCatId="list" qsTypeId="urn:microsoft.com/office/officeart/2005/8/quickstyle/simple1" qsCatId="simple" csTypeId="urn:microsoft.com/office/officeart/2005/8/colors/accent0_3" csCatId="mainScheme" phldr="1"/>
      <dgm:spPr/>
      <dgm:t>
        <a:bodyPr/>
        <a:lstStyle/>
        <a:p>
          <a:endParaRPr lang="nl-BE"/>
        </a:p>
      </dgm:t>
    </dgm:pt>
    <dgm:pt modelId="{1088908C-58F5-4CC2-AC34-5CE7A7BC69C0}">
      <dgm:prSet phldrT="[Tekst]"/>
      <dgm:spPr/>
      <dgm:t>
        <a:bodyPr/>
        <a:lstStyle/>
        <a:p>
          <a:r>
            <a:rPr lang="nl-BE" dirty="0"/>
            <a:t>Transsubstantiatieleer</a:t>
          </a:r>
        </a:p>
      </dgm:t>
    </dgm:pt>
    <dgm:pt modelId="{CA03ECAC-52B8-4B57-8109-C15D07AB39E9}" type="parTrans" cxnId="{BBBAA783-BAEB-47F6-B215-5DD0F26B63E7}">
      <dgm:prSet/>
      <dgm:spPr/>
      <dgm:t>
        <a:bodyPr/>
        <a:lstStyle/>
        <a:p>
          <a:endParaRPr lang="nl-BE"/>
        </a:p>
      </dgm:t>
    </dgm:pt>
    <dgm:pt modelId="{18048DAB-96F7-45C4-A08F-5F975F1029BF}" type="sibTrans" cxnId="{BBBAA783-BAEB-47F6-B215-5DD0F26B63E7}">
      <dgm:prSet/>
      <dgm:spPr/>
      <dgm:t>
        <a:bodyPr/>
        <a:lstStyle/>
        <a:p>
          <a:endParaRPr lang="nl-BE"/>
        </a:p>
      </dgm:t>
    </dgm:pt>
    <dgm:pt modelId="{62BE119B-2739-4E5E-BF8D-FC49A4296AEF}">
      <dgm:prSet phldrT="[Tekst]"/>
      <dgm:spPr/>
      <dgm:t>
        <a:bodyPr/>
        <a:lstStyle/>
        <a:p>
          <a:r>
            <a:rPr lang="nl-BE" dirty="0" err="1"/>
            <a:t>Consubstantiatieleer</a:t>
          </a:r>
          <a:endParaRPr lang="nl-BE" dirty="0"/>
        </a:p>
      </dgm:t>
    </dgm:pt>
    <dgm:pt modelId="{D8254A48-FCB0-4908-8778-CBCFEA3C9DF6}" type="parTrans" cxnId="{4DD4C5FD-2F18-45E0-A1CA-1B7DAE05226C}">
      <dgm:prSet/>
      <dgm:spPr/>
      <dgm:t>
        <a:bodyPr/>
        <a:lstStyle/>
        <a:p>
          <a:endParaRPr lang="nl-BE"/>
        </a:p>
      </dgm:t>
    </dgm:pt>
    <dgm:pt modelId="{B3D1DBDD-1136-44F2-97B0-DAD2ABFD365C}" type="sibTrans" cxnId="{4DD4C5FD-2F18-45E0-A1CA-1B7DAE05226C}">
      <dgm:prSet/>
      <dgm:spPr/>
      <dgm:t>
        <a:bodyPr/>
        <a:lstStyle/>
        <a:p>
          <a:endParaRPr lang="nl-BE"/>
        </a:p>
      </dgm:t>
    </dgm:pt>
    <dgm:pt modelId="{6C637A01-F7EC-48AC-9DAB-783CA5A8B8C0}">
      <dgm:prSet phldrT="[Tekst]"/>
      <dgm:spPr/>
      <dgm:t>
        <a:bodyPr/>
        <a:lstStyle/>
        <a:p>
          <a:r>
            <a:rPr lang="nl-BE" dirty="0" err="1"/>
            <a:t>Zwingliaanse</a:t>
          </a:r>
          <a:r>
            <a:rPr lang="nl-BE" dirty="0"/>
            <a:t> visie</a:t>
          </a:r>
        </a:p>
      </dgm:t>
    </dgm:pt>
    <dgm:pt modelId="{CA780493-5815-4FF4-BF24-026899EF9506}" type="parTrans" cxnId="{0B81C48E-C57C-4350-AA82-74EFB0302ECA}">
      <dgm:prSet/>
      <dgm:spPr/>
      <dgm:t>
        <a:bodyPr/>
        <a:lstStyle/>
        <a:p>
          <a:endParaRPr lang="nl-BE"/>
        </a:p>
      </dgm:t>
    </dgm:pt>
    <dgm:pt modelId="{6DF106C8-61DD-4DC1-BE9D-49C0DD6D3191}" type="sibTrans" cxnId="{0B81C48E-C57C-4350-AA82-74EFB0302ECA}">
      <dgm:prSet/>
      <dgm:spPr/>
      <dgm:t>
        <a:bodyPr/>
        <a:lstStyle/>
        <a:p>
          <a:endParaRPr lang="nl-BE"/>
        </a:p>
      </dgm:t>
    </dgm:pt>
    <dgm:pt modelId="{D91A0466-BB19-46FC-89A8-89A00AB8F209}" type="pres">
      <dgm:prSet presAssocID="{85FF2B1F-E7C5-4303-B506-B33A19289162}" presName="Name0" presStyleCnt="0">
        <dgm:presLayoutVars>
          <dgm:dir/>
          <dgm:resizeHandles val="exact"/>
        </dgm:presLayoutVars>
      </dgm:prSet>
      <dgm:spPr/>
    </dgm:pt>
    <dgm:pt modelId="{39CF343E-3902-41A1-9453-3BD3E0E174D5}" type="pres">
      <dgm:prSet presAssocID="{1088908C-58F5-4CC2-AC34-5CE7A7BC69C0}" presName="node" presStyleLbl="node1" presStyleIdx="0" presStyleCnt="3">
        <dgm:presLayoutVars>
          <dgm:bulletEnabled val="1"/>
        </dgm:presLayoutVars>
      </dgm:prSet>
      <dgm:spPr/>
    </dgm:pt>
    <dgm:pt modelId="{6B52A1B1-66D4-4A72-8278-1AF2F8930733}" type="pres">
      <dgm:prSet presAssocID="{18048DAB-96F7-45C4-A08F-5F975F1029BF}" presName="sibTrans" presStyleCnt="0"/>
      <dgm:spPr/>
    </dgm:pt>
    <dgm:pt modelId="{639D8675-EDB8-4DB2-BD48-EBD5DD4D7ECB}" type="pres">
      <dgm:prSet presAssocID="{62BE119B-2739-4E5E-BF8D-FC49A4296AEF}" presName="node" presStyleLbl="node1" presStyleIdx="1" presStyleCnt="3">
        <dgm:presLayoutVars>
          <dgm:bulletEnabled val="1"/>
        </dgm:presLayoutVars>
      </dgm:prSet>
      <dgm:spPr/>
    </dgm:pt>
    <dgm:pt modelId="{2DCCEFAA-C69A-419C-B389-65B732AA3700}" type="pres">
      <dgm:prSet presAssocID="{B3D1DBDD-1136-44F2-97B0-DAD2ABFD365C}" presName="sibTrans" presStyleCnt="0"/>
      <dgm:spPr/>
    </dgm:pt>
    <dgm:pt modelId="{AB7893AB-44BA-42CB-9CB7-245D30E40AB5}" type="pres">
      <dgm:prSet presAssocID="{6C637A01-F7EC-48AC-9DAB-783CA5A8B8C0}" presName="node" presStyleLbl="node1" presStyleIdx="2" presStyleCnt="3">
        <dgm:presLayoutVars>
          <dgm:bulletEnabled val="1"/>
        </dgm:presLayoutVars>
      </dgm:prSet>
      <dgm:spPr/>
    </dgm:pt>
  </dgm:ptLst>
  <dgm:cxnLst>
    <dgm:cxn modelId="{522EEF60-89C1-4A13-8DEA-4FBD44179A1D}" type="presOf" srcId="{1088908C-58F5-4CC2-AC34-5CE7A7BC69C0}" destId="{39CF343E-3902-41A1-9453-3BD3E0E174D5}" srcOrd="0" destOrd="0" presId="urn:microsoft.com/office/officeart/2005/8/layout/hList6"/>
    <dgm:cxn modelId="{01D0DB54-9253-422A-9527-A264D0633359}" type="presOf" srcId="{6C637A01-F7EC-48AC-9DAB-783CA5A8B8C0}" destId="{AB7893AB-44BA-42CB-9CB7-245D30E40AB5}" srcOrd="0" destOrd="0" presId="urn:microsoft.com/office/officeart/2005/8/layout/hList6"/>
    <dgm:cxn modelId="{B68D1479-7D67-4CF4-883F-E7D27F1E90AB}" type="presOf" srcId="{85FF2B1F-E7C5-4303-B506-B33A19289162}" destId="{D91A0466-BB19-46FC-89A8-89A00AB8F209}" srcOrd="0" destOrd="0" presId="urn:microsoft.com/office/officeart/2005/8/layout/hList6"/>
    <dgm:cxn modelId="{BBBAA783-BAEB-47F6-B215-5DD0F26B63E7}" srcId="{85FF2B1F-E7C5-4303-B506-B33A19289162}" destId="{1088908C-58F5-4CC2-AC34-5CE7A7BC69C0}" srcOrd="0" destOrd="0" parTransId="{CA03ECAC-52B8-4B57-8109-C15D07AB39E9}" sibTransId="{18048DAB-96F7-45C4-A08F-5F975F1029BF}"/>
    <dgm:cxn modelId="{0B81C48E-C57C-4350-AA82-74EFB0302ECA}" srcId="{85FF2B1F-E7C5-4303-B506-B33A19289162}" destId="{6C637A01-F7EC-48AC-9DAB-783CA5A8B8C0}" srcOrd="2" destOrd="0" parTransId="{CA780493-5815-4FF4-BF24-026899EF9506}" sibTransId="{6DF106C8-61DD-4DC1-BE9D-49C0DD6D3191}"/>
    <dgm:cxn modelId="{4DD4C5FD-2F18-45E0-A1CA-1B7DAE05226C}" srcId="{85FF2B1F-E7C5-4303-B506-B33A19289162}" destId="{62BE119B-2739-4E5E-BF8D-FC49A4296AEF}" srcOrd="1" destOrd="0" parTransId="{D8254A48-FCB0-4908-8778-CBCFEA3C9DF6}" sibTransId="{B3D1DBDD-1136-44F2-97B0-DAD2ABFD365C}"/>
    <dgm:cxn modelId="{10F107FF-C4F5-42D9-A4CD-F181DB4FF6AF}" type="presOf" srcId="{62BE119B-2739-4E5E-BF8D-FC49A4296AEF}" destId="{639D8675-EDB8-4DB2-BD48-EBD5DD4D7ECB}" srcOrd="0" destOrd="0" presId="urn:microsoft.com/office/officeart/2005/8/layout/hList6"/>
    <dgm:cxn modelId="{6D53F8B9-6D48-448E-BF59-DCC7920278C2}" type="presParOf" srcId="{D91A0466-BB19-46FC-89A8-89A00AB8F209}" destId="{39CF343E-3902-41A1-9453-3BD3E0E174D5}" srcOrd="0" destOrd="0" presId="urn:microsoft.com/office/officeart/2005/8/layout/hList6"/>
    <dgm:cxn modelId="{68B0B218-E0F0-4849-9E66-E8B5DBA027EE}" type="presParOf" srcId="{D91A0466-BB19-46FC-89A8-89A00AB8F209}" destId="{6B52A1B1-66D4-4A72-8278-1AF2F8930733}" srcOrd="1" destOrd="0" presId="urn:microsoft.com/office/officeart/2005/8/layout/hList6"/>
    <dgm:cxn modelId="{53595869-6939-48A2-9A0A-F97B21174982}" type="presParOf" srcId="{D91A0466-BB19-46FC-89A8-89A00AB8F209}" destId="{639D8675-EDB8-4DB2-BD48-EBD5DD4D7ECB}" srcOrd="2" destOrd="0" presId="urn:microsoft.com/office/officeart/2005/8/layout/hList6"/>
    <dgm:cxn modelId="{A5B86889-FEC0-463D-9B10-7260E495D92C}" type="presParOf" srcId="{D91A0466-BB19-46FC-89A8-89A00AB8F209}" destId="{2DCCEFAA-C69A-419C-B389-65B732AA3700}" srcOrd="3" destOrd="0" presId="urn:microsoft.com/office/officeart/2005/8/layout/hList6"/>
    <dgm:cxn modelId="{68CB1686-059B-435E-9A16-C18CE0EAAF25}" type="presParOf" srcId="{D91A0466-BB19-46FC-89A8-89A00AB8F209}" destId="{AB7893AB-44BA-42CB-9CB7-245D30E40AB5}"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6497904-DC65-44EE-9C8B-25ACD891D024}"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nl-BE"/>
        </a:p>
      </dgm:t>
    </dgm:pt>
    <dgm:pt modelId="{0AC36E21-F109-4AF8-A7CE-8E7228F1F0B2}">
      <dgm:prSet phldrT="[Tekst]"/>
      <dgm:spPr/>
      <dgm:t>
        <a:bodyPr/>
        <a:lstStyle/>
        <a:p>
          <a:r>
            <a:rPr lang="nl-BE" dirty="0"/>
            <a:t>Uitleg</a:t>
          </a:r>
        </a:p>
      </dgm:t>
    </dgm:pt>
    <dgm:pt modelId="{76F20E9E-90B3-44E9-B413-98E495133FC7}" type="parTrans" cxnId="{9C361234-35C4-4BE9-AEAC-1A158CD52F35}">
      <dgm:prSet/>
      <dgm:spPr/>
      <dgm:t>
        <a:bodyPr/>
        <a:lstStyle/>
        <a:p>
          <a:endParaRPr lang="nl-BE"/>
        </a:p>
      </dgm:t>
    </dgm:pt>
    <dgm:pt modelId="{02DE621D-5626-47C6-A0EF-A771DB9E94B1}" type="sibTrans" cxnId="{9C361234-35C4-4BE9-AEAC-1A158CD52F35}">
      <dgm:prSet/>
      <dgm:spPr/>
      <dgm:t>
        <a:bodyPr/>
        <a:lstStyle/>
        <a:p>
          <a:endParaRPr lang="nl-BE"/>
        </a:p>
      </dgm:t>
    </dgm:pt>
    <dgm:pt modelId="{FBF71EEF-2BC7-4D77-BB03-80BDD034C4EF}">
      <dgm:prSet/>
      <dgm:spPr/>
      <dgm:t>
        <a:bodyPr/>
        <a:lstStyle/>
        <a:p>
          <a:r>
            <a:rPr lang="nl-BE" dirty="0"/>
            <a:t>Geschiedenis</a:t>
          </a:r>
        </a:p>
      </dgm:t>
    </dgm:pt>
    <dgm:pt modelId="{3C9A3F94-BAC3-4119-90BB-AFF25419B573}" type="parTrans" cxnId="{283F86E7-90D0-4873-A48A-215782DD70CB}">
      <dgm:prSet/>
      <dgm:spPr/>
      <dgm:t>
        <a:bodyPr/>
        <a:lstStyle/>
        <a:p>
          <a:endParaRPr lang="nl-BE"/>
        </a:p>
      </dgm:t>
    </dgm:pt>
    <dgm:pt modelId="{63D13D64-31D6-4EAB-8C50-7D14B86A9A2A}" type="sibTrans" cxnId="{283F86E7-90D0-4873-A48A-215782DD70CB}">
      <dgm:prSet/>
      <dgm:spPr/>
      <dgm:t>
        <a:bodyPr/>
        <a:lstStyle/>
        <a:p>
          <a:endParaRPr lang="nl-BE"/>
        </a:p>
      </dgm:t>
    </dgm:pt>
    <dgm:pt modelId="{15F8A0D3-2803-4056-A5B6-9D6AB7BAB587}">
      <dgm:prSet/>
      <dgm:spPr/>
      <dgm:t>
        <a:bodyPr/>
        <a:lstStyle/>
        <a:p>
          <a:r>
            <a:rPr lang="nl-BE" dirty="0"/>
            <a:t>Vierde </a:t>
          </a:r>
          <a:r>
            <a:rPr lang="nl-BE" dirty="0" err="1"/>
            <a:t>Lateraanse</a:t>
          </a:r>
          <a:r>
            <a:rPr lang="nl-BE" dirty="0"/>
            <a:t> Concilie (1215).</a:t>
          </a:r>
        </a:p>
      </dgm:t>
    </dgm:pt>
    <dgm:pt modelId="{9BA03817-6B04-41FD-BEEF-DF116AECB11B}" type="parTrans" cxnId="{56FF12DF-C23E-4554-8A24-9018CA807DC4}">
      <dgm:prSet/>
      <dgm:spPr/>
      <dgm:t>
        <a:bodyPr/>
        <a:lstStyle/>
        <a:p>
          <a:endParaRPr lang="nl-BE"/>
        </a:p>
      </dgm:t>
    </dgm:pt>
    <dgm:pt modelId="{ED5359EA-3AF0-4427-97B6-D649EF8B5A10}" type="sibTrans" cxnId="{56FF12DF-C23E-4554-8A24-9018CA807DC4}">
      <dgm:prSet/>
      <dgm:spPr/>
      <dgm:t>
        <a:bodyPr/>
        <a:lstStyle/>
        <a:p>
          <a:endParaRPr lang="nl-BE"/>
        </a:p>
      </dgm:t>
    </dgm:pt>
    <dgm:pt modelId="{53CBF8C7-1575-4B61-8C26-520B871661A2}">
      <dgm:prSet/>
      <dgm:spPr/>
      <dgm:t>
        <a:bodyPr/>
        <a:lstStyle/>
        <a:p>
          <a:r>
            <a:rPr lang="nl-BE" dirty="0"/>
            <a:t>Concilie van Trente (1545-1563)</a:t>
          </a:r>
        </a:p>
      </dgm:t>
    </dgm:pt>
    <dgm:pt modelId="{8AD3665A-159C-4330-B94D-58E9CF78F4DA}" type="parTrans" cxnId="{97DCF230-7EB1-4EFE-AB22-4CDB66F6C69A}">
      <dgm:prSet/>
      <dgm:spPr/>
      <dgm:t>
        <a:bodyPr/>
        <a:lstStyle/>
        <a:p>
          <a:endParaRPr lang="nl-BE"/>
        </a:p>
      </dgm:t>
    </dgm:pt>
    <dgm:pt modelId="{B2C52ECA-DBD2-4DB1-8286-CEBAA4979AA0}" type="sibTrans" cxnId="{97DCF230-7EB1-4EFE-AB22-4CDB66F6C69A}">
      <dgm:prSet/>
      <dgm:spPr/>
      <dgm:t>
        <a:bodyPr/>
        <a:lstStyle/>
        <a:p>
          <a:endParaRPr lang="nl-BE"/>
        </a:p>
      </dgm:t>
    </dgm:pt>
    <dgm:pt modelId="{624E6CC2-2F73-41CD-B953-B41595365C7C}">
      <dgm:prSet/>
      <dgm:spPr/>
      <dgm:t>
        <a:bodyPr/>
        <a:lstStyle/>
        <a:p>
          <a:r>
            <a:rPr lang="nl-BE"/>
            <a:t>Uitdagingen</a:t>
          </a:r>
        </a:p>
      </dgm:t>
    </dgm:pt>
    <dgm:pt modelId="{9BBF3AE0-FD84-4369-92C1-C4BFE5EE1531}" type="parTrans" cxnId="{2F62C98D-A371-4105-A972-97AE8C4FA906}">
      <dgm:prSet/>
      <dgm:spPr/>
      <dgm:t>
        <a:bodyPr/>
        <a:lstStyle/>
        <a:p>
          <a:endParaRPr lang="nl-BE"/>
        </a:p>
      </dgm:t>
    </dgm:pt>
    <dgm:pt modelId="{230E2080-12F3-457D-861D-51DE02DBAB83}" type="sibTrans" cxnId="{2F62C98D-A371-4105-A972-97AE8C4FA906}">
      <dgm:prSet/>
      <dgm:spPr/>
      <dgm:t>
        <a:bodyPr/>
        <a:lstStyle/>
        <a:p>
          <a:endParaRPr lang="nl-BE"/>
        </a:p>
      </dgm:t>
    </dgm:pt>
    <dgm:pt modelId="{C5904D07-2C0C-4C68-A457-5FDC94C87DD9}">
      <dgm:prSet/>
      <dgm:spPr/>
      <dgm:t>
        <a:bodyPr/>
        <a:lstStyle/>
        <a:p>
          <a:r>
            <a:rPr lang="nl-BE" dirty="0"/>
            <a:t>Aristoteles visie?</a:t>
          </a:r>
        </a:p>
      </dgm:t>
    </dgm:pt>
    <dgm:pt modelId="{7ECFF648-F7E5-4ED4-8CB1-FAE0DA26E8AB}" type="parTrans" cxnId="{BDA831BD-8CA3-4DEB-9C29-678A28F2C9B9}">
      <dgm:prSet/>
      <dgm:spPr/>
      <dgm:t>
        <a:bodyPr/>
        <a:lstStyle/>
        <a:p>
          <a:endParaRPr lang="nl-BE"/>
        </a:p>
      </dgm:t>
    </dgm:pt>
    <dgm:pt modelId="{1E3773D7-805A-4F7E-8521-FC8C7ED6705F}" type="sibTrans" cxnId="{BDA831BD-8CA3-4DEB-9C29-678A28F2C9B9}">
      <dgm:prSet/>
      <dgm:spPr/>
      <dgm:t>
        <a:bodyPr/>
        <a:lstStyle/>
        <a:p>
          <a:endParaRPr lang="nl-BE"/>
        </a:p>
      </dgm:t>
    </dgm:pt>
    <dgm:pt modelId="{B2D831FD-68AF-4494-BEF1-82203E183868}">
      <dgm:prSet/>
      <dgm:spPr/>
      <dgm:t>
        <a:bodyPr/>
        <a:lstStyle/>
        <a:p>
          <a:r>
            <a:rPr lang="nl-BE" dirty="0"/>
            <a:t>Aards-concreet of symbolisch ‘is’?</a:t>
          </a:r>
        </a:p>
      </dgm:t>
    </dgm:pt>
    <dgm:pt modelId="{FC6CB19B-3DA1-4F72-989E-4F414ADEA314}" type="parTrans" cxnId="{EDED4D06-7A53-428C-BA97-BA25256327A0}">
      <dgm:prSet/>
      <dgm:spPr/>
      <dgm:t>
        <a:bodyPr/>
        <a:lstStyle/>
        <a:p>
          <a:endParaRPr lang="nl-BE"/>
        </a:p>
      </dgm:t>
    </dgm:pt>
    <dgm:pt modelId="{A9DD7A4C-A282-4699-A0C3-697792D88F10}" type="sibTrans" cxnId="{EDED4D06-7A53-428C-BA97-BA25256327A0}">
      <dgm:prSet/>
      <dgm:spPr/>
      <dgm:t>
        <a:bodyPr/>
        <a:lstStyle/>
        <a:p>
          <a:endParaRPr lang="nl-BE"/>
        </a:p>
      </dgm:t>
    </dgm:pt>
    <dgm:pt modelId="{CC7033A2-A3F0-4F84-AF6A-2257A220B671}">
      <dgm:prSet/>
      <dgm:spPr/>
      <dgm:t>
        <a:bodyPr/>
        <a:lstStyle/>
        <a:p>
          <a:r>
            <a:rPr lang="nl-BE" dirty="0"/>
            <a:t>Wanneer gebeurt de transsubstantie?</a:t>
          </a:r>
        </a:p>
      </dgm:t>
    </dgm:pt>
    <dgm:pt modelId="{5F4D169D-088F-43C8-9F8D-AA1BD64913B3}" type="parTrans" cxnId="{B045AD2F-467D-4537-823B-1D3002B475CD}">
      <dgm:prSet/>
      <dgm:spPr/>
      <dgm:t>
        <a:bodyPr/>
        <a:lstStyle/>
        <a:p>
          <a:endParaRPr lang="nl-BE"/>
        </a:p>
      </dgm:t>
    </dgm:pt>
    <dgm:pt modelId="{A8109923-19BE-47C1-BF4D-85302E9E02C5}" type="sibTrans" cxnId="{B045AD2F-467D-4537-823B-1D3002B475CD}">
      <dgm:prSet/>
      <dgm:spPr/>
      <dgm:t>
        <a:bodyPr/>
        <a:lstStyle/>
        <a:p>
          <a:endParaRPr lang="nl-BE"/>
        </a:p>
      </dgm:t>
    </dgm:pt>
    <dgm:pt modelId="{D3503D79-3097-4591-A570-1676D0B35EFA}">
      <dgm:prSet phldrT="[Tekst]"/>
      <dgm:spPr/>
      <dgm:t>
        <a:bodyPr/>
        <a:lstStyle/>
        <a:p>
          <a:r>
            <a:rPr lang="nl-BE" dirty="0"/>
            <a:t>Brood en wijn zijn Christus’ lichaam en bloed.</a:t>
          </a:r>
        </a:p>
      </dgm:t>
    </dgm:pt>
    <dgm:pt modelId="{D594ABED-FFE5-412B-9639-DDC461E43E36}" type="parTrans" cxnId="{A203C516-1A82-4F39-A334-C60D7A9BD09B}">
      <dgm:prSet/>
      <dgm:spPr/>
      <dgm:t>
        <a:bodyPr/>
        <a:lstStyle/>
        <a:p>
          <a:endParaRPr lang="nl-BE"/>
        </a:p>
      </dgm:t>
    </dgm:pt>
    <dgm:pt modelId="{79B17FFA-682E-4C12-8EA4-A44EFE541281}" type="sibTrans" cxnId="{A203C516-1A82-4F39-A334-C60D7A9BD09B}">
      <dgm:prSet/>
      <dgm:spPr/>
      <dgm:t>
        <a:bodyPr/>
        <a:lstStyle/>
        <a:p>
          <a:endParaRPr lang="nl-BE"/>
        </a:p>
      </dgm:t>
    </dgm:pt>
    <dgm:pt modelId="{EF34B3BE-FF20-419F-AAD2-09FE4B1A0136}">
      <dgm:prSet/>
      <dgm:spPr/>
      <dgm:t>
        <a:bodyPr/>
        <a:lstStyle/>
        <a:p>
          <a:r>
            <a:rPr lang="nl-BE" dirty="0"/>
            <a:t>Aristoteles</a:t>
          </a:r>
        </a:p>
      </dgm:t>
    </dgm:pt>
    <dgm:pt modelId="{8BCBEFF7-C6CB-4D20-901F-2A336A6A5E7D}" type="parTrans" cxnId="{878A3F57-8487-40B8-96C5-A5877B0785F8}">
      <dgm:prSet/>
      <dgm:spPr/>
      <dgm:t>
        <a:bodyPr/>
        <a:lstStyle/>
        <a:p>
          <a:endParaRPr lang="nl-BE"/>
        </a:p>
      </dgm:t>
    </dgm:pt>
    <dgm:pt modelId="{8A3085CC-CACE-4788-B0AD-D2357129D8FB}" type="sibTrans" cxnId="{878A3F57-8487-40B8-96C5-A5877B0785F8}">
      <dgm:prSet/>
      <dgm:spPr/>
      <dgm:t>
        <a:bodyPr/>
        <a:lstStyle/>
        <a:p>
          <a:endParaRPr lang="nl-BE"/>
        </a:p>
      </dgm:t>
    </dgm:pt>
    <dgm:pt modelId="{46E14EA8-0F5A-4680-8CE6-8FBFD258BCAA}">
      <dgm:prSet/>
      <dgm:spPr/>
      <dgm:t>
        <a:bodyPr/>
        <a:lstStyle/>
        <a:p>
          <a:r>
            <a:rPr lang="nl-BE" dirty="0"/>
            <a:t>Verschil substantie en verschijning. </a:t>
          </a:r>
        </a:p>
      </dgm:t>
    </dgm:pt>
    <dgm:pt modelId="{4D4B9204-E296-47C3-943F-5C79B769C8E0}" type="parTrans" cxnId="{E62BFB42-2170-4346-BE44-14C7193AADD9}">
      <dgm:prSet/>
      <dgm:spPr/>
      <dgm:t>
        <a:bodyPr/>
        <a:lstStyle/>
        <a:p>
          <a:endParaRPr lang="nl-BE"/>
        </a:p>
      </dgm:t>
    </dgm:pt>
    <dgm:pt modelId="{E4356969-C1D8-49C5-9094-DF785B8941CB}" type="sibTrans" cxnId="{E62BFB42-2170-4346-BE44-14C7193AADD9}">
      <dgm:prSet/>
      <dgm:spPr/>
      <dgm:t>
        <a:bodyPr/>
        <a:lstStyle/>
        <a:p>
          <a:endParaRPr lang="nl-BE"/>
        </a:p>
      </dgm:t>
    </dgm:pt>
    <dgm:pt modelId="{3CDF03EB-98D5-4FF0-A9FA-1D2246D4CCFB}">
      <dgm:prSet/>
      <dgm:spPr/>
      <dgm:t>
        <a:bodyPr/>
        <a:lstStyle/>
        <a:p>
          <a:r>
            <a:rPr lang="nl-BE" dirty="0"/>
            <a:t>Trans-substantie </a:t>
          </a:r>
          <a:r>
            <a:rPr lang="nl-BE" dirty="0">
              <a:latin typeface="Times New Roman"/>
              <a:cs typeface="Times New Roman"/>
            </a:rPr>
            <a:t>≠ </a:t>
          </a:r>
          <a:r>
            <a:rPr lang="nl-BE" dirty="0"/>
            <a:t>transmaterialisatie.</a:t>
          </a:r>
        </a:p>
      </dgm:t>
    </dgm:pt>
    <dgm:pt modelId="{5B27D813-42B6-4673-8D93-0895F32AFA05}" type="parTrans" cxnId="{B7AEBAB8-A4D8-41F9-BBC5-BD48A4EF347B}">
      <dgm:prSet/>
      <dgm:spPr/>
      <dgm:t>
        <a:bodyPr/>
        <a:lstStyle/>
        <a:p>
          <a:endParaRPr lang="nl-BE"/>
        </a:p>
      </dgm:t>
    </dgm:pt>
    <dgm:pt modelId="{21D6D59B-4C70-4A3C-A7E2-CD24E7DD8BE1}" type="sibTrans" cxnId="{B7AEBAB8-A4D8-41F9-BBC5-BD48A4EF347B}">
      <dgm:prSet/>
      <dgm:spPr/>
      <dgm:t>
        <a:bodyPr/>
        <a:lstStyle/>
        <a:p>
          <a:endParaRPr lang="nl-BE"/>
        </a:p>
      </dgm:t>
    </dgm:pt>
    <dgm:pt modelId="{728BD619-B3AD-41E2-8EE3-A4811D35312D}">
      <dgm:prSet phldrT="[Tekst]"/>
      <dgm:spPr/>
      <dgm:t>
        <a:bodyPr/>
        <a:lstStyle/>
        <a:p>
          <a:r>
            <a:rPr lang="nl-BE" dirty="0"/>
            <a:t>‘Dit </a:t>
          </a:r>
          <a:r>
            <a:rPr lang="nl-BE" i="1" dirty="0"/>
            <a:t>is</a:t>
          </a:r>
          <a:r>
            <a:rPr lang="nl-BE" dirty="0"/>
            <a:t> mijn lichaam … dit </a:t>
          </a:r>
          <a:r>
            <a:rPr lang="nl-BE" i="1" dirty="0"/>
            <a:t>is</a:t>
          </a:r>
          <a:r>
            <a:rPr lang="nl-BE" dirty="0"/>
            <a:t> mijn bloed’</a:t>
          </a:r>
        </a:p>
      </dgm:t>
    </dgm:pt>
    <dgm:pt modelId="{13B20B69-2AA4-4BAB-BC21-35B9FF335C1D}" type="parTrans" cxnId="{E4612055-DD93-4502-B3AE-D9448E7D2B0B}">
      <dgm:prSet/>
      <dgm:spPr/>
      <dgm:t>
        <a:bodyPr/>
        <a:lstStyle/>
        <a:p>
          <a:endParaRPr lang="nl-BE"/>
        </a:p>
      </dgm:t>
    </dgm:pt>
    <dgm:pt modelId="{9DCFC7BD-5A95-434F-8E57-5819AE846B76}" type="sibTrans" cxnId="{E4612055-DD93-4502-B3AE-D9448E7D2B0B}">
      <dgm:prSet/>
      <dgm:spPr/>
      <dgm:t>
        <a:bodyPr/>
        <a:lstStyle/>
        <a:p>
          <a:endParaRPr lang="nl-BE"/>
        </a:p>
      </dgm:t>
    </dgm:pt>
    <dgm:pt modelId="{0F44762F-E949-4A70-A56D-0FAC0D9CD572}">
      <dgm:prSet phldrT="[Tekst]"/>
      <dgm:spPr/>
      <dgm:t>
        <a:bodyPr/>
        <a:lstStyle/>
        <a:p>
          <a:endParaRPr lang="nl-BE" dirty="0"/>
        </a:p>
      </dgm:t>
    </dgm:pt>
    <dgm:pt modelId="{681CA8AB-8C31-4874-A808-3C1DB14873AE}" type="parTrans" cxnId="{BACA6E8B-90D0-49CF-919C-1239BC03BDC3}">
      <dgm:prSet/>
      <dgm:spPr/>
      <dgm:t>
        <a:bodyPr/>
        <a:lstStyle/>
        <a:p>
          <a:endParaRPr lang="nl-BE"/>
        </a:p>
      </dgm:t>
    </dgm:pt>
    <dgm:pt modelId="{6BF3D863-A0E2-4C48-8161-31CACB45A942}" type="sibTrans" cxnId="{BACA6E8B-90D0-49CF-919C-1239BC03BDC3}">
      <dgm:prSet/>
      <dgm:spPr/>
      <dgm:t>
        <a:bodyPr/>
        <a:lstStyle/>
        <a:p>
          <a:endParaRPr lang="nl-BE"/>
        </a:p>
      </dgm:t>
    </dgm:pt>
    <dgm:pt modelId="{55213723-95ED-422B-9298-B2BEDEB03C3C}">
      <dgm:prSet/>
      <dgm:spPr/>
      <dgm:t>
        <a:bodyPr/>
        <a:lstStyle/>
        <a:p>
          <a:endParaRPr lang="nl-BE" dirty="0"/>
        </a:p>
      </dgm:t>
    </dgm:pt>
    <dgm:pt modelId="{3F5AB0A1-0BAA-4A61-92CA-839CF5645290}" type="parTrans" cxnId="{68147C31-731B-4D01-BAED-82159E784B38}">
      <dgm:prSet/>
      <dgm:spPr/>
      <dgm:t>
        <a:bodyPr/>
        <a:lstStyle/>
        <a:p>
          <a:endParaRPr lang="nl-BE"/>
        </a:p>
      </dgm:t>
    </dgm:pt>
    <dgm:pt modelId="{0916887E-A105-45AA-B915-47FB8942C665}" type="sibTrans" cxnId="{68147C31-731B-4D01-BAED-82159E784B38}">
      <dgm:prSet/>
      <dgm:spPr/>
      <dgm:t>
        <a:bodyPr/>
        <a:lstStyle/>
        <a:p>
          <a:endParaRPr lang="nl-BE"/>
        </a:p>
      </dgm:t>
    </dgm:pt>
    <dgm:pt modelId="{50EBD9B8-1E82-4C0F-8F5E-39840B11F247}" type="pres">
      <dgm:prSet presAssocID="{66497904-DC65-44EE-9C8B-25ACD891D024}" presName="Name0" presStyleCnt="0">
        <dgm:presLayoutVars>
          <dgm:dir/>
          <dgm:animLvl val="lvl"/>
          <dgm:resizeHandles val="exact"/>
        </dgm:presLayoutVars>
      </dgm:prSet>
      <dgm:spPr/>
    </dgm:pt>
    <dgm:pt modelId="{E08B1D7B-7BFD-44D0-BDE3-111E536569AE}" type="pres">
      <dgm:prSet presAssocID="{0AC36E21-F109-4AF8-A7CE-8E7228F1F0B2}" presName="composite" presStyleCnt="0"/>
      <dgm:spPr/>
    </dgm:pt>
    <dgm:pt modelId="{79F184A4-AB30-4129-9B2B-585F1F57D7BC}" type="pres">
      <dgm:prSet presAssocID="{0AC36E21-F109-4AF8-A7CE-8E7228F1F0B2}" presName="parTx" presStyleLbl="alignNode1" presStyleIdx="0" presStyleCnt="3">
        <dgm:presLayoutVars>
          <dgm:chMax val="0"/>
          <dgm:chPref val="0"/>
          <dgm:bulletEnabled val="1"/>
        </dgm:presLayoutVars>
      </dgm:prSet>
      <dgm:spPr/>
    </dgm:pt>
    <dgm:pt modelId="{179ED502-9D35-430C-B235-6B5A2484A527}" type="pres">
      <dgm:prSet presAssocID="{0AC36E21-F109-4AF8-A7CE-8E7228F1F0B2}" presName="desTx" presStyleLbl="alignAccFollowNode1" presStyleIdx="0" presStyleCnt="3">
        <dgm:presLayoutVars>
          <dgm:bulletEnabled val="1"/>
        </dgm:presLayoutVars>
      </dgm:prSet>
      <dgm:spPr/>
    </dgm:pt>
    <dgm:pt modelId="{09F07391-84DF-439B-8282-550A966D625D}" type="pres">
      <dgm:prSet presAssocID="{02DE621D-5626-47C6-A0EF-A771DB9E94B1}" presName="space" presStyleCnt="0"/>
      <dgm:spPr/>
    </dgm:pt>
    <dgm:pt modelId="{36466091-2495-4A67-818B-4B60DA2F5592}" type="pres">
      <dgm:prSet presAssocID="{FBF71EEF-2BC7-4D77-BB03-80BDD034C4EF}" presName="composite" presStyleCnt="0"/>
      <dgm:spPr/>
    </dgm:pt>
    <dgm:pt modelId="{2DAD35E5-7BE3-4FEE-BEDD-75E735A3B08C}" type="pres">
      <dgm:prSet presAssocID="{FBF71EEF-2BC7-4D77-BB03-80BDD034C4EF}" presName="parTx" presStyleLbl="alignNode1" presStyleIdx="1" presStyleCnt="3">
        <dgm:presLayoutVars>
          <dgm:chMax val="0"/>
          <dgm:chPref val="0"/>
          <dgm:bulletEnabled val="1"/>
        </dgm:presLayoutVars>
      </dgm:prSet>
      <dgm:spPr/>
    </dgm:pt>
    <dgm:pt modelId="{339C45BC-3A64-4076-8B3F-3A4A7FE45B79}" type="pres">
      <dgm:prSet presAssocID="{FBF71EEF-2BC7-4D77-BB03-80BDD034C4EF}" presName="desTx" presStyleLbl="alignAccFollowNode1" presStyleIdx="1" presStyleCnt="3">
        <dgm:presLayoutVars>
          <dgm:bulletEnabled val="1"/>
        </dgm:presLayoutVars>
      </dgm:prSet>
      <dgm:spPr/>
    </dgm:pt>
    <dgm:pt modelId="{9B44B7F5-0460-49EA-B638-2A773FFC552B}" type="pres">
      <dgm:prSet presAssocID="{63D13D64-31D6-4EAB-8C50-7D14B86A9A2A}" presName="space" presStyleCnt="0"/>
      <dgm:spPr/>
    </dgm:pt>
    <dgm:pt modelId="{2B2C4CBC-AC53-4F04-A25E-074116B5377E}" type="pres">
      <dgm:prSet presAssocID="{624E6CC2-2F73-41CD-B953-B41595365C7C}" presName="composite" presStyleCnt="0"/>
      <dgm:spPr/>
    </dgm:pt>
    <dgm:pt modelId="{3A27642F-8740-4656-91C5-990C77750FB3}" type="pres">
      <dgm:prSet presAssocID="{624E6CC2-2F73-41CD-B953-B41595365C7C}" presName="parTx" presStyleLbl="alignNode1" presStyleIdx="2" presStyleCnt="3">
        <dgm:presLayoutVars>
          <dgm:chMax val="0"/>
          <dgm:chPref val="0"/>
          <dgm:bulletEnabled val="1"/>
        </dgm:presLayoutVars>
      </dgm:prSet>
      <dgm:spPr/>
    </dgm:pt>
    <dgm:pt modelId="{403EE44B-FE7F-429D-9BE5-494D46CB2D86}" type="pres">
      <dgm:prSet presAssocID="{624E6CC2-2F73-41CD-B953-B41595365C7C}" presName="desTx" presStyleLbl="alignAccFollowNode1" presStyleIdx="2" presStyleCnt="3">
        <dgm:presLayoutVars>
          <dgm:bulletEnabled val="1"/>
        </dgm:presLayoutVars>
      </dgm:prSet>
      <dgm:spPr/>
    </dgm:pt>
  </dgm:ptLst>
  <dgm:cxnLst>
    <dgm:cxn modelId="{A04B5401-C55F-48F5-8EEA-2B47309DB6AE}" type="presOf" srcId="{53CBF8C7-1575-4B61-8C26-520B871661A2}" destId="{339C45BC-3A64-4076-8B3F-3A4A7FE45B79}" srcOrd="0" destOrd="5" presId="urn:microsoft.com/office/officeart/2005/8/layout/hList1"/>
    <dgm:cxn modelId="{EDED4D06-7A53-428C-BA97-BA25256327A0}" srcId="{624E6CC2-2F73-41CD-B953-B41595365C7C}" destId="{B2D831FD-68AF-4494-BEF1-82203E183868}" srcOrd="1" destOrd="0" parTransId="{FC6CB19B-3DA1-4F72-989E-4F414ADEA314}" sibTransId="{A9DD7A4C-A282-4699-A0C3-697792D88F10}"/>
    <dgm:cxn modelId="{9206DC13-B699-4655-B30D-EC193CB1AB00}" type="presOf" srcId="{0AC36E21-F109-4AF8-A7CE-8E7228F1F0B2}" destId="{79F184A4-AB30-4129-9B2B-585F1F57D7BC}" srcOrd="0" destOrd="0" presId="urn:microsoft.com/office/officeart/2005/8/layout/hList1"/>
    <dgm:cxn modelId="{A203C516-1A82-4F39-A334-C60D7A9BD09B}" srcId="{0AC36E21-F109-4AF8-A7CE-8E7228F1F0B2}" destId="{D3503D79-3097-4591-A570-1676D0B35EFA}" srcOrd="2" destOrd="0" parTransId="{D594ABED-FFE5-412B-9639-DDC461E43E36}" sibTransId="{79B17FFA-682E-4C12-8EA4-A44EFE541281}"/>
    <dgm:cxn modelId="{9CFAE127-32FA-4BAC-A9E4-2A6D9C417150}" type="presOf" srcId="{D3503D79-3097-4591-A570-1676D0B35EFA}" destId="{179ED502-9D35-430C-B235-6B5A2484A527}" srcOrd="0" destOrd="2" presId="urn:microsoft.com/office/officeart/2005/8/layout/hList1"/>
    <dgm:cxn modelId="{452D5D2F-65BF-4645-91E7-2F41CFDCBD72}" type="presOf" srcId="{624E6CC2-2F73-41CD-B953-B41595365C7C}" destId="{3A27642F-8740-4656-91C5-990C77750FB3}" srcOrd="0" destOrd="0" presId="urn:microsoft.com/office/officeart/2005/8/layout/hList1"/>
    <dgm:cxn modelId="{B045AD2F-467D-4537-823B-1D3002B475CD}" srcId="{624E6CC2-2F73-41CD-B953-B41595365C7C}" destId="{CC7033A2-A3F0-4F84-AF6A-2257A220B671}" srcOrd="2" destOrd="0" parTransId="{5F4D169D-088F-43C8-9F8D-AA1BD64913B3}" sibTransId="{A8109923-19BE-47C1-BF4D-85302E9E02C5}"/>
    <dgm:cxn modelId="{97DCF230-7EB1-4EFE-AB22-4CDB66F6C69A}" srcId="{FBF71EEF-2BC7-4D77-BB03-80BDD034C4EF}" destId="{53CBF8C7-1575-4B61-8C26-520B871661A2}" srcOrd="2" destOrd="0" parTransId="{8AD3665A-159C-4330-B94D-58E9CF78F4DA}" sibTransId="{B2C52ECA-DBD2-4DB1-8286-CEBAA4979AA0}"/>
    <dgm:cxn modelId="{68147C31-731B-4D01-BAED-82159E784B38}" srcId="{EF34B3BE-FF20-419F-AAD2-09FE4B1A0136}" destId="{55213723-95ED-422B-9298-B2BEDEB03C3C}" srcOrd="2" destOrd="0" parTransId="{3F5AB0A1-0BAA-4A61-92CA-839CF5645290}" sibTransId="{0916887E-A105-45AA-B915-47FB8942C665}"/>
    <dgm:cxn modelId="{9C361234-35C4-4BE9-AEAC-1A158CD52F35}" srcId="{66497904-DC65-44EE-9C8B-25ACD891D024}" destId="{0AC36E21-F109-4AF8-A7CE-8E7228F1F0B2}" srcOrd="0" destOrd="0" parTransId="{76F20E9E-90B3-44E9-B413-98E495133FC7}" sibTransId="{02DE621D-5626-47C6-A0EF-A771DB9E94B1}"/>
    <dgm:cxn modelId="{FA400E61-7671-4038-AC21-32824B2F5961}" type="presOf" srcId="{55213723-95ED-422B-9298-B2BEDEB03C3C}" destId="{339C45BC-3A64-4076-8B3F-3A4A7FE45B79}" srcOrd="0" destOrd="3" presId="urn:microsoft.com/office/officeart/2005/8/layout/hList1"/>
    <dgm:cxn modelId="{5988C662-2F86-4BF1-A666-802C6233CBA2}" type="presOf" srcId="{C5904D07-2C0C-4C68-A457-5FDC94C87DD9}" destId="{403EE44B-FE7F-429D-9BE5-494D46CB2D86}" srcOrd="0" destOrd="0" presId="urn:microsoft.com/office/officeart/2005/8/layout/hList1"/>
    <dgm:cxn modelId="{E62BFB42-2170-4346-BE44-14C7193AADD9}" srcId="{EF34B3BE-FF20-419F-AAD2-09FE4B1A0136}" destId="{46E14EA8-0F5A-4680-8CE6-8FBFD258BCAA}" srcOrd="0" destOrd="0" parTransId="{4D4B9204-E296-47C3-943F-5C79B769C8E0}" sibTransId="{E4356969-C1D8-49C5-9094-DF785B8941CB}"/>
    <dgm:cxn modelId="{E4612055-DD93-4502-B3AE-D9448E7D2B0B}" srcId="{0AC36E21-F109-4AF8-A7CE-8E7228F1F0B2}" destId="{728BD619-B3AD-41E2-8EE3-A4811D35312D}" srcOrd="0" destOrd="0" parTransId="{13B20B69-2AA4-4BAB-BC21-35B9FF335C1D}" sibTransId="{9DCFC7BD-5A95-434F-8E57-5819AE846B76}"/>
    <dgm:cxn modelId="{878A3F57-8487-40B8-96C5-A5877B0785F8}" srcId="{FBF71EEF-2BC7-4D77-BB03-80BDD034C4EF}" destId="{EF34B3BE-FF20-419F-AAD2-09FE4B1A0136}" srcOrd="0" destOrd="0" parTransId="{8BCBEFF7-C6CB-4D20-901F-2A336A6A5E7D}" sibTransId="{8A3085CC-CACE-4788-B0AD-D2357129D8FB}"/>
    <dgm:cxn modelId="{6FC92B83-2ECD-45B0-9CD0-9761F39BFB49}" type="presOf" srcId="{728BD619-B3AD-41E2-8EE3-A4811D35312D}" destId="{179ED502-9D35-430C-B235-6B5A2484A527}" srcOrd="0" destOrd="0" presId="urn:microsoft.com/office/officeart/2005/8/layout/hList1"/>
    <dgm:cxn modelId="{81A8C986-5685-489F-840E-024AE2B46529}" type="presOf" srcId="{B2D831FD-68AF-4494-BEF1-82203E183868}" destId="{403EE44B-FE7F-429D-9BE5-494D46CB2D86}" srcOrd="0" destOrd="1" presId="urn:microsoft.com/office/officeart/2005/8/layout/hList1"/>
    <dgm:cxn modelId="{BACA6E8B-90D0-49CF-919C-1239BC03BDC3}" srcId="{0AC36E21-F109-4AF8-A7CE-8E7228F1F0B2}" destId="{0F44762F-E949-4A70-A56D-0FAC0D9CD572}" srcOrd="1" destOrd="0" parTransId="{681CA8AB-8C31-4874-A808-3C1DB14873AE}" sibTransId="{6BF3D863-A0E2-4C48-8161-31CACB45A942}"/>
    <dgm:cxn modelId="{A45D898C-895C-458C-849C-A47D415F72E4}" type="presOf" srcId="{15F8A0D3-2803-4056-A5B6-9D6AB7BAB587}" destId="{339C45BC-3A64-4076-8B3F-3A4A7FE45B79}" srcOrd="0" destOrd="4" presId="urn:microsoft.com/office/officeart/2005/8/layout/hList1"/>
    <dgm:cxn modelId="{2F62C98D-A371-4105-A972-97AE8C4FA906}" srcId="{66497904-DC65-44EE-9C8B-25ACD891D024}" destId="{624E6CC2-2F73-41CD-B953-B41595365C7C}" srcOrd="2" destOrd="0" parTransId="{9BBF3AE0-FD84-4369-92C1-C4BFE5EE1531}" sibTransId="{230E2080-12F3-457D-861D-51DE02DBAB83}"/>
    <dgm:cxn modelId="{E690A69C-46D9-4B82-A369-84402887C08D}" type="presOf" srcId="{3CDF03EB-98D5-4FF0-A9FA-1D2246D4CCFB}" destId="{339C45BC-3A64-4076-8B3F-3A4A7FE45B79}" srcOrd="0" destOrd="2" presId="urn:microsoft.com/office/officeart/2005/8/layout/hList1"/>
    <dgm:cxn modelId="{DFD1DDB3-D142-4BB7-A02C-CF7B76D8BBAF}" type="presOf" srcId="{66497904-DC65-44EE-9C8B-25ACD891D024}" destId="{50EBD9B8-1E82-4C0F-8F5E-39840B11F247}" srcOrd="0" destOrd="0" presId="urn:microsoft.com/office/officeart/2005/8/layout/hList1"/>
    <dgm:cxn modelId="{B7AEBAB8-A4D8-41F9-BBC5-BD48A4EF347B}" srcId="{EF34B3BE-FF20-419F-AAD2-09FE4B1A0136}" destId="{3CDF03EB-98D5-4FF0-A9FA-1D2246D4CCFB}" srcOrd="1" destOrd="0" parTransId="{5B27D813-42B6-4673-8D93-0895F32AFA05}" sibTransId="{21D6D59B-4C70-4A3C-A7E2-CD24E7DD8BE1}"/>
    <dgm:cxn modelId="{BDA831BD-8CA3-4DEB-9C29-678A28F2C9B9}" srcId="{624E6CC2-2F73-41CD-B953-B41595365C7C}" destId="{C5904D07-2C0C-4C68-A457-5FDC94C87DD9}" srcOrd="0" destOrd="0" parTransId="{7ECFF648-F7E5-4ED4-8CB1-FAE0DA26E8AB}" sibTransId="{1E3773D7-805A-4F7E-8521-FC8C7ED6705F}"/>
    <dgm:cxn modelId="{05BD9DBF-5CF0-4A9D-9DB8-82D871F59178}" type="presOf" srcId="{EF34B3BE-FF20-419F-AAD2-09FE4B1A0136}" destId="{339C45BC-3A64-4076-8B3F-3A4A7FE45B79}" srcOrd="0" destOrd="0" presId="urn:microsoft.com/office/officeart/2005/8/layout/hList1"/>
    <dgm:cxn modelId="{A01E97CB-2AC2-4ADB-8BDD-FA55EDB4C9BE}" type="presOf" srcId="{CC7033A2-A3F0-4F84-AF6A-2257A220B671}" destId="{403EE44B-FE7F-429D-9BE5-494D46CB2D86}" srcOrd="0" destOrd="2" presId="urn:microsoft.com/office/officeart/2005/8/layout/hList1"/>
    <dgm:cxn modelId="{DF9DADD6-F954-45A6-9A81-E947EA72ABA4}" type="presOf" srcId="{46E14EA8-0F5A-4680-8CE6-8FBFD258BCAA}" destId="{339C45BC-3A64-4076-8B3F-3A4A7FE45B79}" srcOrd="0" destOrd="1" presId="urn:microsoft.com/office/officeart/2005/8/layout/hList1"/>
    <dgm:cxn modelId="{56FF12DF-C23E-4554-8A24-9018CA807DC4}" srcId="{FBF71EEF-2BC7-4D77-BB03-80BDD034C4EF}" destId="{15F8A0D3-2803-4056-A5B6-9D6AB7BAB587}" srcOrd="1" destOrd="0" parTransId="{9BA03817-6B04-41FD-BEEF-DF116AECB11B}" sibTransId="{ED5359EA-3AF0-4427-97B6-D649EF8B5A10}"/>
    <dgm:cxn modelId="{E4B487E0-E6BF-42B9-B268-9C5A3EDE11D8}" type="presOf" srcId="{0F44762F-E949-4A70-A56D-0FAC0D9CD572}" destId="{179ED502-9D35-430C-B235-6B5A2484A527}" srcOrd="0" destOrd="1" presId="urn:microsoft.com/office/officeart/2005/8/layout/hList1"/>
    <dgm:cxn modelId="{283F86E7-90D0-4873-A48A-215782DD70CB}" srcId="{66497904-DC65-44EE-9C8B-25ACD891D024}" destId="{FBF71EEF-2BC7-4D77-BB03-80BDD034C4EF}" srcOrd="1" destOrd="0" parTransId="{3C9A3F94-BAC3-4119-90BB-AFF25419B573}" sibTransId="{63D13D64-31D6-4EAB-8C50-7D14B86A9A2A}"/>
    <dgm:cxn modelId="{36C7ABFA-EF66-4A91-A31B-D7C016FB671A}" type="presOf" srcId="{FBF71EEF-2BC7-4D77-BB03-80BDD034C4EF}" destId="{2DAD35E5-7BE3-4FEE-BEDD-75E735A3B08C}" srcOrd="0" destOrd="0" presId="urn:microsoft.com/office/officeart/2005/8/layout/hList1"/>
    <dgm:cxn modelId="{6168014F-D5DF-4104-A4E4-378F9831742B}" type="presParOf" srcId="{50EBD9B8-1E82-4C0F-8F5E-39840B11F247}" destId="{E08B1D7B-7BFD-44D0-BDE3-111E536569AE}" srcOrd="0" destOrd="0" presId="urn:microsoft.com/office/officeart/2005/8/layout/hList1"/>
    <dgm:cxn modelId="{3770A883-1D9F-438A-BF95-D3C939AE8C55}" type="presParOf" srcId="{E08B1D7B-7BFD-44D0-BDE3-111E536569AE}" destId="{79F184A4-AB30-4129-9B2B-585F1F57D7BC}" srcOrd="0" destOrd="0" presId="urn:microsoft.com/office/officeart/2005/8/layout/hList1"/>
    <dgm:cxn modelId="{F9965EE5-EE58-4378-AF0A-51679009B695}" type="presParOf" srcId="{E08B1D7B-7BFD-44D0-BDE3-111E536569AE}" destId="{179ED502-9D35-430C-B235-6B5A2484A527}" srcOrd="1" destOrd="0" presId="urn:microsoft.com/office/officeart/2005/8/layout/hList1"/>
    <dgm:cxn modelId="{5E5B3B0E-D92C-4C54-A417-EB1D072FE78B}" type="presParOf" srcId="{50EBD9B8-1E82-4C0F-8F5E-39840B11F247}" destId="{09F07391-84DF-439B-8282-550A966D625D}" srcOrd="1" destOrd="0" presId="urn:microsoft.com/office/officeart/2005/8/layout/hList1"/>
    <dgm:cxn modelId="{435C3314-D63A-4BCF-9451-CD4B5413C784}" type="presParOf" srcId="{50EBD9B8-1E82-4C0F-8F5E-39840B11F247}" destId="{36466091-2495-4A67-818B-4B60DA2F5592}" srcOrd="2" destOrd="0" presId="urn:microsoft.com/office/officeart/2005/8/layout/hList1"/>
    <dgm:cxn modelId="{50166E49-B9FD-4549-B805-C0A6C724C141}" type="presParOf" srcId="{36466091-2495-4A67-818B-4B60DA2F5592}" destId="{2DAD35E5-7BE3-4FEE-BEDD-75E735A3B08C}" srcOrd="0" destOrd="0" presId="urn:microsoft.com/office/officeart/2005/8/layout/hList1"/>
    <dgm:cxn modelId="{834DDE3F-9459-4578-8A25-8919964DB5EA}" type="presParOf" srcId="{36466091-2495-4A67-818B-4B60DA2F5592}" destId="{339C45BC-3A64-4076-8B3F-3A4A7FE45B79}" srcOrd="1" destOrd="0" presId="urn:microsoft.com/office/officeart/2005/8/layout/hList1"/>
    <dgm:cxn modelId="{065FB3FC-E383-475A-87F8-A5ADAE9C75BA}" type="presParOf" srcId="{50EBD9B8-1E82-4C0F-8F5E-39840B11F247}" destId="{9B44B7F5-0460-49EA-B638-2A773FFC552B}" srcOrd="3" destOrd="0" presId="urn:microsoft.com/office/officeart/2005/8/layout/hList1"/>
    <dgm:cxn modelId="{03AB1DA4-5D5A-4A01-AF68-4F9141DCC952}" type="presParOf" srcId="{50EBD9B8-1E82-4C0F-8F5E-39840B11F247}" destId="{2B2C4CBC-AC53-4F04-A25E-074116B5377E}" srcOrd="4" destOrd="0" presId="urn:microsoft.com/office/officeart/2005/8/layout/hList1"/>
    <dgm:cxn modelId="{C132DF06-74A8-4E56-9902-4F2F7AB6FABA}" type="presParOf" srcId="{2B2C4CBC-AC53-4F04-A25E-074116B5377E}" destId="{3A27642F-8740-4656-91C5-990C77750FB3}" srcOrd="0" destOrd="0" presId="urn:microsoft.com/office/officeart/2005/8/layout/hList1"/>
    <dgm:cxn modelId="{A98012B4-FA81-4ED0-ACDD-D6F2839ACA2D}" type="presParOf" srcId="{2B2C4CBC-AC53-4F04-A25E-074116B5377E}" destId="{403EE44B-FE7F-429D-9BE5-494D46CB2D8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6497904-DC65-44EE-9C8B-25ACD891D024}"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nl-BE"/>
        </a:p>
      </dgm:t>
    </dgm:pt>
    <dgm:pt modelId="{0AC36E21-F109-4AF8-A7CE-8E7228F1F0B2}">
      <dgm:prSet phldrT="[Tekst]"/>
      <dgm:spPr/>
      <dgm:t>
        <a:bodyPr/>
        <a:lstStyle/>
        <a:p>
          <a:r>
            <a:rPr lang="nl-BE" dirty="0"/>
            <a:t>Uitleg</a:t>
          </a:r>
        </a:p>
      </dgm:t>
    </dgm:pt>
    <dgm:pt modelId="{76F20E9E-90B3-44E9-B413-98E495133FC7}" type="parTrans" cxnId="{9C361234-35C4-4BE9-AEAC-1A158CD52F35}">
      <dgm:prSet/>
      <dgm:spPr/>
      <dgm:t>
        <a:bodyPr/>
        <a:lstStyle/>
        <a:p>
          <a:endParaRPr lang="nl-BE"/>
        </a:p>
      </dgm:t>
    </dgm:pt>
    <dgm:pt modelId="{02DE621D-5626-47C6-A0EF-A771DB9E94B1}" type="sibTrans" cxnId="{9C361234-35C4-4BE9-AEAC-1A158CD52F35}">
      <dgm:prSet/>
      <dgm:spPr/>
      <dgm:t>
        <a:bodyPr/>
        <a:lstStyle/>
        <a:p>
          <a:endParaRPr lang="nl-BE"/>
        </a:p>
      </dgm:t>
    </dgm:pt>
    <dgm:pt modelId="{FBF71EEF-2BC7-4D77-BB03-80BDD034C4EF}">
      <dgm:prSet/>
      <dgm:spPr/>
      <dgm:t>
        <a:bodyPr/>
        <a:lstStyle/>
        <a:p>
          <a:r>
            <a:rPr lang="nl-BE" dirty="0"/>
            <a:t>Geschiedenis</a:t>
          </a:r>
        </a:p>
      </dgm:t>
    </dgm:pt>
    <dgm:pt modelId="{3C9A3F94-BAC3-4119-90BB-AFF25419B573}" type="parTrans" cxnId="{283F86E7-90D0-4873-A48A-215782DD70CB}">
      <dgm:prSet/>
      <dgm:spPr/>
      <dgm:t>
        <a:bodyPr/>
        <a:lstStyle/>
        <a:p>
          <a:endParaRPr lang="nl-BE"/>
        </a:p>
      </dgm:t>
    </dgm:pt>
    <dgm:pt modelId="{63D13D64-31D6-4EAB-8C50-7D14B86A9A2A}" type="sibTrans" cxnId="{283F86E7-90D0-4873-A48A-215782DD70CB}">
      <dgm:prSet/>
      <dgm:spPr/>
      <dgm:t>
        <a:bodyPr/>
        <a:lstStyle/>
        <a:p>
          <a:endParaRPr lang="nl-BE"/>
        </a:p>
      </dgm:t>
    </dgm:pt>
    <dgm:pt modelId="{624E6CC2-2F73-41CD-B953-B41595365C7C}">
      <dgm:prSet/>
      <dgm:spPr/>
      <dgm:t>
        <a:bodyPr/>
        <a:lstStyle/>
        <a:p>
          <a:r>
            <a:rPr lang="nl-BE" dirty="0"/>
            <a:t>Uitdagingen</a:t>
          </a:r>
        </a:p>
      </dgm:t>
    </dgm:pt>
    <dgm:pt modelId="{9BBF3AE0-FD84-4369-92C1-C4BFE5EE1531}" type="parTrans" cxnId="{2F62C98D-A371-4105-A972-97AE8C4FA906}">
      <dgm:prSet/>
      <dgm:spPr/>
      <dgm:t>
        <a:bodyPr/>
        <a:lstStyle/>
        <a:p>
          <a:endParaRPr lang="nl-BE"/>
        </a:p>
      </dgm:t>
    </dgm:pt>
    <dgm:pt modelId="{230E2080-12F3-457D-861D-51DE02DBAB83}" type="sibTrans" cxnId="{2F62C98D-A371-4105-A972-97AE8C4FA906}">
      <dgm:prSet/>
      <dgm:spPr/>
      <dgm:t>
        <a:bodyPr/>
        <a:lstStyle/>
        <a:p>
          <a:endParaRPr lang="nl-BE"/>
        </a:p>
      </dgm:t>
    </dgm:pt>
    <dgm:pt modelId="{C5904D07-2C0C-4C68-A457-5FDC94C87DD9}">
      <dgm:prSet/>
      <dgm:spPr/>
      <dgm:t>
        <a:bodyPr/>
        <a:lstStyle/>
        <a:p>
          <a:r>
            <a:rPr lang="nl-BE" dirty="0"/>
            <a:t>Aristoteles visie?</a:t>
          </a:r>
        </a:p>
      </dgm:t>
    </dgm:pt>
    <dgm:pt modelId="{7ECFF648-F7E5-4ED4-8CB1-FAE0DA26E8AB}" type="parTrans" cxnId="{BDA831BD-8CA3-4DEB-9C29-678A28F2C9B9}">
      <dgm:prSet/>
      <dgm:spPr/>
      <dgm:t>
        <a:bodyPr/>
        <a:lstStyle/>
        <a:p>
          <a:endParaRPr lang="nl-BE"/>
        </a:p>
      </dgm:t>
    </dgm:pt>
    <dgm:pt modelId="{1E3773D7-805A-4F7E-8521-FC8C7ED6705F}" type="sibTrans" cxnId="{BDA831BD-8CA3-4DEB-9C29-678A28F2C9B9}">
      <dgm:prSet/>
      <dgm:spPr/>
      <dgm:t>
        <a:bodyPr/>
        <a:lstStyle/>
        <a:p>
          <a:endParaRPr lang="nl-BE"/>
        </a:p>
      </dgm:t>
    </dgm:pt>
    <dgm:pt modelId="{CC7033A2-A3F0-4F84-AF6A-2257A220B671}">
      <dgm:prSet/>
      <dgm:spPr/>
      <dgm:t>
        <a:bodyPr/>
        <a:lstStyle/>
        <a:p>
          <a:r>
            <a:rPr lang="nl-BE" dirty="0"/>
            <a:t>Wanneer gebeurt </a:t>
          </a:r>
          <a:r>
            <a:rPr lang="nl-BE" dirty="0" err="1"/>
            <a:t>consubstantiatie</a:t>
          </a:r>
          <a:r>
            <a:rPr lang="nl-BE" dirty="0"/>
            <a:t>?</a:t>
          </a:r>
        </a:p>
      </dgm:t>
    </dgm:pt>
    <dgm:pt modelId="{5F4D169D-088F-43C8-9F8D-AA1BD64913B3}" type="parTrans" cxnId="{B045AD2F-467D-4537-823B-1D3002B475CD}">
      <dgm:prSet/>
      <dgm:spPr/>
      <dgm:t>
        <a:bodyPr/>
        <a:lstStyle/>
        <a:p>
          <a:endParaRPr lang="nl-BE"/>
        </a:p>
      </dgm:t>
    </dgm:pt>
    <dgm:pt modelId="{A8109923-19BE-47C1-BF4D-85302E9E02C5}" type="sibTrans" cxnId="{B045AD2F-467D-4537-823B-1D3002B475CD}">
      <dgm:prSet/>
      <dgm:spPr/>
      <dgm:t>
        <a:bodyPr/>
        <a:lstStyle/>
        <a:p>
          <a:endParaRPr lang="nl-BE"/>
        </a:p>
      </dgm:t>
    </dgm:pt>
    <dgm:pt modelId="{D3503D79-3097-4591-A570-1676D0B35EFA}">
      <dgm:prSet phldrT="[Tekst]"/>
      <dgm:spPr/>
      <dgm:t>
        <a:bodyPr/>
        <a:lstStyle/>
        <a:p>
          <a:r>
            <a:rPr lang="nl-BE" dirty="0"/>
            <a:t>Christus </a:t>
          </a:r>
          <a:r>
            <a:rPr lang="nl-BE" i="1" dirty="0"/>
            <a:t>is</a:t>
          </a:r>
          <a:r>
            <a:rPr lang="nl-BE" i="0" dirty="0"/>
            <a:t> </a:t>
          </a:r>
          <a:r>
            <a:rPr lang="nl-BE" i="1" dirty="0"/>
            <a:t>aanwezig</a:t>
          </a:r>
          <a:r>
            <a:rPr lang="nl-BE" i="0" dirty="0"/>
            <a:t> </a:t>
          </a:r>
          <a:r>
            <a:rPr lang="nl-BE" dirty="0"/>
            <a:t>in brood en wijn</a:t>
          </a:r>
        </a:p>
      </dgm:t>
    </dgm:pt>
    <dgm:pt modelId="{D594ABED-FFE5-412B-9639-DDC461E43E36}" type="parTrans" cxnId="{A203C516-1A82-4F39-A334-C60D7A9BD09B}">
      <dgm:prSet/>
      <dgm:spPr/>
      <dgm:t>
        <a:bodyPr/>
        <a:lstStyle/>
        <a:p>
          <a:endParaRPr lang="nl-BE"/>
        </a:p>
      </dgm:t>
    </dgm:pt>
    <dgm:pt modelId="{79B17FFA-682E-4C12-8EA4-A44EFE541281}" type="sibTrans" cxnId="{A203C516-1A82-4F39-A334-C60D7A9BD09B}">
      <dgm:prSet/>
      <dgm:spPr/>
      <dgm:t>
        <a:bodyPr/>
        <a:lstStyle/>
        <a:p>
          <a:endParaRPr lang="nl-BE"/>
        </a:p>
      </dgm:t>
    </dgm:pt>
    <dgm:pt modelId="{EF34B3BE-FF20-419F-AAD2-09FE4B1A0136}">
      <dgm:prSet/>
      <dgm:spPr/>
      <dgm:t>
        <a:bodyPr/>
        <a:lstStyle/>
        <a:p>
          <a:r>
            <a:rPr lang="nl-BE" dirty="0" err="1"/>
            <a:t>Augsburgse</a:t>
          </a:r>
          <a:r>
            <a:rPr lang="nl-BE" dirty="0"/>
            <a:t> confessie</a:t>
          </a:r>
        </a:p>
      </dgm:t>
    </dgm:pt>
    <dgm:pt modelId="{8BCBEFF7-C6CB-4D20-901F-2A336A6A5E7D}" type="parTrans" cxnId="{878A3F57-8487-40B8-96C5-A5877B0785F8}">
      <dgm:prSet/>
      <dgm:spPr/>
      <dgm:t>
        <a:bodyPr/>
        <a:lstStyle/>
        <a:p>
          <a:endParaRPr lang="nl-BE"/>
        </a:p>
      </dgm:t>
    </dgm:pt>
    <dgm:pt modelId="{8A3085CC-CACE-4788-B0AD-D2357129D8FB}" type="sibTrans" cxnId="{878A3F57-8487-40B8-96C5-A5877B0785F8}">
      <dgm:prSet/>
      <dgm:spPr/>
      <dgm:t>
        <a:bodyPr/>
        <a:lstStyle/>
        <a:p>
          <a:endParaRPr lang="nl-BE"/>
        </a:p>
      </dgm:t>
    </dgm:pt>
    <dgm:pt modelId="{728BD619-B3AD-41E2-8EE3-A4811D35312D}">
      <dgm:prSet phldrT="[Tekst]"/>
      <dgm:spPr/>
      <dgm:t>
        <a:bodyPr/>
        <a:lstStyle/>
        <a:p>
          <a:r>
            <a:rPr lang="nl-BE" dirty="0"/>
            <a:t>‘Dit </a:t>
          </a:r>
          <a:r>
            <a:rPr lang="nl-BE" i="1" dirty="0"/>
            <a:t>is</a:t>
          </a:r>
          <a:r>
            <a:rPr lang="nl-BE" dirty="0"/>
            <a:t> mijn lichaam … dit </a:t>
          </a:r>
          <a:r>
            <a:rPr lang="nl-BE" i="1" dirty="0"/>
            <a:t>is</a:t>
          </a:r>
          <a:r>
            <a:rPr lang="nl-BE" dirty="0"/>
            <a:t> mijn bloed’</a:t>
          </a:r>
        </a:p>
      </dgm:t>
    </dgm:pt>
    <dgm:pt modelId="{13B20B69-2AA4-4BAB-BC21-35B9FF335C1D}" type="parTrans" cxnId="{E4612055-DD93-4502-B3AE-D9448E7D2B0B}">
      <dgm:prSet/>
      <dgm:spPr/>
      <dgm:t>
        <a:bodyPr/>
        <a:lstStyle/>
        <a:p>
          <a:endParaRPr lang="nl-BE"/>
        </a:p>
      </dgm:t>
    </dgm:pt>
    <dgm:pt modelId="{9DCFC7BD-5A95-434F-8E57-5819AE846B76}" type="sibTrans" cxnId="{E4612055-DD93-4502-B3AE-D9448E7D2B0B}">
      <dgm:prSet/>
      <dgm:spPr/>
      <dgm:t>
        <a:bodyPr/>
        <a:lstStyle/>
        <a:p>
          <a:endParaRPr lang="nl-BE"/>
        </a:p>
      </dgm:t>
    </dgm:pt>
    <dgm:pt modelId="{0F44762F-E949-4A70-A56D-0FAC0D9CD572}">
      <dgm:prSet phldrT="[Tekst]"/>
      <dgm:spPr/>
      <dgm:t>
        <a:bodyPr/>
        <a:lstStyle/>
        <a:p>
          <a:endParaRPr lang="nl-BE" dirty="0"/>
        </a:p>
      </dgm:t>
    </dgm:pt>
    <dgm:pt modelId="{681CA8AB-8C31-4874-A808-3C1DB14873AE}" type="parTrans" cxnId="{BACA6E8B-90D0-49CF-919C-1239BC03BDC3}">
      <dgm:prSet/>
      <dgm:spPr/>
      <dgm:t>
        <a:bodyPr/>
        <a:lstStyle/>
        <a:p>
          <a:endParaRPr lang="nl-BE"/>
        </a:p>
      </dgm:t>
    </dgm:pt>
    <dgm:pt modelId="{6BF3D863-A0E2-4C48-8161-31CACB45A942}" type="sibTrans" cxnId="{BACA6E8B-90D0-49CF-919C-1239BC03BDC3}">
      <dgm:prSet/>
      <dgm:spPr/>
      <dgm:t>
        <a:bodyPr/>
        <a:lstStyle/>
        <a:p>
          <a:endParaRPr lang="nl-BE"/>
        </a:p>
      </dgm:t>
    </dgm:pt>
    <dgm:pt modelId="{50EBD9B8-1E82-4C0F-8F5E-39840B11F247}" type="pres">
      <dgm:prSet presAssocID="{66497904-DC65-44EE-9C8B-25ACD891D024}" presName="Name0" presStyleCnt="0">
        <dgm:presLayoutVars>
          <dgm:dir/>
          <dgm:animLvl val="lvl"/>
          <dgm:resizeHandles val="exact"/>
        </dgm:presLayoutVars>
      </dgm:prSet>
      <dgm:spPr/>
    </dgm:pt>
    <dgm:pt modelId="{E08B1D7B-7BFD-44D0-BDE3-111E536569AE}" type="pres">
      <dgm:prSet presAssocID="{0AC36E21-F109-4AF8-A7CE-8E7228F1F0B2}" presName="composite" presStyleCnt="0"/>
      <dgm:spPr/>
    </dgm:pt>
    <dgm:pt modelId="{79F184A4-AB30-4129-9B2B-585F1F57D7BC}" type="pres">
      <dgm:prSet presAssocID="{0AC36E21-F109-4AF8-A7CE-8E7228F1F0B2}" presName="parTx" presStyleLbl="alignNode1" presStyleIdx="0" presStyleCnt="3">
        <dgm:presLayoutVars>
          <dgm:chMax val="0"/>
          <dgm:chPref val="0"/>
          <dgm:bulletEnabled val="1"/>
        </dgm:presLayoutVars>
      </dgm:prSet>
      <dgm:spPr/>
    </dgm:pt>
    <dgm:pt modelId="{179ED502-9D35-430C-B235-6B5A2484A527}" type="pres">
      <dgm:prSet presAssocID="{0AC36E21-F109-4AF8-A7CE-8E7228F1F0B2}" presName="desTx" presStyleLbl="alignAccFollowNode1" presStyleIdx="0" presStyleCnt="3">
        <dgm:presLayoutVars>
          <dgm:bulletEnabled val="1"/>
        </dgm:presLayoutVars>
      </dgm:prSet>
      <dgm:spPr/>
    </dgm:pt>
    <dgm:pt modelId="{09F07391-84DF-439B-8282-550A966D625D}" type="pres">
      <dgm:prSet presAssocID="{02DE621D-5626-47C6-A0EF-A771DB9E94B1}" presName="space" presStyleCnt="0"/>
      <dgm:spPr/>
    </dgm:pt>
    <dgm:pt modelId="{36466091-2495-4A67-818B-4B60DA2F5592}" type="pres">
      <dgm:prSet presAssocID="{FBF71EEF-2BC7-4D77-BB03-80BDD034C4EF}" presName="composite" presStyleCnt="0"/>
      <dgm:spPr/>
    </dgm:pt>
    <dgm:pt modelId="{2DAD35E5-7BE3-4FEE-BEDD-75E735A3B08C}" type="pres">
      <dgm:prSet presAssocID="{FBF71EEF-2BC7-4D77-BB03-80BDD034C4EF}" presName="parTx" presStyleLbl="alignNode1" presStyleIdx="1" presStyleCnt="3">
        <dgm:presLayoutVars>
          <dgm:chMax val="0"/>
          <dgm:chPref val="0"/>
          <dgm:bulletEnabled val="1"/>
        </dgm:presLayoutVars>
      </dgm:prSet>
      <dgm:spPr/>
    </dgm:pt>
    <dgm:pt modelId="{339C45BC-3A64-4076-8B3F-3A4A7FE45B79}" type="pres">
      <dgm:prSet presAssocID="{FBF71EEF-2BC7-4D77-BB03-80BDD034C4EF}" presName="desTx" presStyleLbl="alignAccFollowNode1" presStyleIdx="1" presStyleCnt="3">
        <dgm:presLayoutVars>
          <dgm:bulletEnabled val="1"/>
        </dgm:presLayoutVars>
      </dgm:prSet>
      <dgm:spPr/>
    </dgm:pt>
    <dgm:pt modelId="{9B44B7F5-0460-49EA-B638-2A773FFC552B}" type="pres">
      <dgm:prSet presAssocID="{63D13D64-31D6-4EAB-8C50-7D14B86A9A2A}" presName="space" presStyleCnt="0"/>
      <dgm:spPr/>
    </dgm:pt>
    <dgm:pt modelId="{2B2C4CBC-AC53-4F04-A25E-074116B5377E}" type="pres">
      <dgm:prSet presAssocID="{624E6CC2-2F73-41CD-B953-B41595365C7C}" presName="composite" presStyleCnt="0"/>
      <dgm:spPr/>
    </dgm:pt>
    <dgm:pt modelId="{3A27642F-8740-4656-91C5-990C77750FB3}" type="pres">
      <dgm:prSet presAssocID="{624E6CC2-2F73-41CD-B953-B41595365C7C}" presName="parTx" presStyleLbl="alignNode1" presStyleIdx="2" presStyleCnt="3">
        <dgm:presLayoutVars>
          <dgm:chMax val="0"/>
          <dgm:chPref val="0"/>
          <dgm:bulletEnabled val="1"/>
        </dgm:presLayoutVars>
      </dgm:prSet>
      <dgm:spPr/>
    </dgm:pt>
    <dgm:pt modelId="{403EE44B-FE7F-429D-9BE5-494D46CB2D86}" type="pres">
      <dgm:prSet presAssocID="{624E6CC2-2F73-41CD-B953-B41595365C7C}" presName="desTx" presStyleLbl="alignAccFollowNode1" presStyleIdx="2" presStyleCnt="3">
        <dgm:presLayoutVars>
          <dgm:bulletEnabled val="1"/>
        </dgm:presLayoutVars>
      </dgm:prSet>
      <dgm:spPr/>
    </dgm:pt>
  </dgm:ptLst>
  <dgm:cxnLst>
    <dgm:cxn modelId="{A203C516-1A82-4F39-A334-C60D7A9BD09B}" srcId="{0AC36E21-F109-4AF8-A7CE-8E7228F1F0B2}" destId="{D3503D79-3097-4591-A570-1676D0B35EFA}" srcOrd="2" destOrd="0" parTransId="{D594ABED-FFE5-412B-9639-DDC461E43E36}" sibTransId="{79B17FFA-682E-4C12-8EA4-A44EFE541281}"/>
    <dgm:cxn modelId="{7DDDBB24-F98F-4EBF-A960-17EA9036EAA6}" type="presOf" srcId="{0F44762F-E949-4A70-A56D-0FAC0D9CD572}" destId="{179ED502-9D35-430C-B235-6B5A2484A527}" srcOrd="0" destOrd="1" presId="urn:microsoft.com/office/officeart/2005/8/layout/hList1"/>
    <dgm:cxn modelId="{B045AD2F-467D-4537-823B-1D3002B475CD}" srcId="{624E6CC2-2F73-41CD-B953-B41595365C7C}" destId="{CC7033A2-A3F0-4F84-AF6A-2257A220B671}" srcOrd="1" destOrd="0" parTransId="{5F4D169D-088F-43C8-9F8D-AA1BD64913B3}" sibTransId="{A8109923-19BE-47C1-BF4D-85302E9E02C5}"/>
    <dgm:cxn modelId="{9C361234-35C4-4BE9-AEAC-1A158CD52F35}" srcId="{66497904-DC65-44EE-9C8B-25ACD891D024}" destId="{0AC36E21-F109-4AF8-A7CE-8E7228F1F0B2}" srcOrd="0" destOrd="0" parTransId="{76F20E9E-90B3-44E9-B413-98E495133FC7}" sibTransId="{02DE621D-5626-47C6-A0EF-A771DB9E94B1}"/>
    <dgm:cxn modelId="{36751F39-8A2F-444E-9A96-6104791B3F9C}" type="presOf" srcId="{624E6CC2-2F73-41CD-B953-B41595365C7C}" destId="{3A27642F-8740-4656-91C5-990C77750FB3}" srcOrd="0" destOrd="0" presId="urn:microsoft.com/office/officeart/2005/8/layout/hList1"/>
    <dgm:cxn modelId="{8BC85F5E-7735-4F21-B955-63EEAF492E10}" type="presOf" srcId="{CC7033A2-A3F0-4F84-AF6A-2257A220B671}" destId="{403EE44B-FE7F-429D-9BE5-494D46CB2D86}" srcOrd="0" destOrd="1" presId="urn:microsoft.com/office/officeart/2005/8/layout/hList1"/>
    <dgm:cxn modelId="{FDA48A69-D6DA-473D-A2E1-F509B329BDE3}" type="presOf" srcId="{EF34B3BE-FF20-419F-AAD2-09FE4B1A0136}" destId="{339C45BC-3A64-4076-8B3F-3A4A7FE45B79}" srcOrd="0" destOrd="0" presId="urn:microsoft.com/office/officeart/2005/8/layout/hList1"/>
    <dgm:cxn modelId="{E4612055-DD93-4502-B3AE-D9448E7D2B0B}" srcId="{0AC36E21-F109-4AF8-A7CE-8E7228F1F0B2}" destId="{728BD619-B3AD-41E2-8EE3-A4811D35312D}" srcOrd="0" destOrd="0" parTransId="{13B20B69-2AA4-4BAB-BC21-35B9FF335C1D}" sibTransId="{9DCFC7BD-5A95-434F-8E57-5819AE846B76}"/>
    <dgm:cxn modelId="{878A3F57-8487-40B8-96C5-A5877B0785F8}" srcId="{FBF71EEF-2BC7-4D77-BB03-80BDD034C4EF}" destId="{EF34B3BE-FF20-419F-AAD2-09FE4B1A0136}" srcOrd="0" destOrd="0" parTransId="{8BCBEFF7-C6CB-4D20-901F-2A336A6A5E7D}" sibTransId="{8A3085CC-CACE-4788-B0AD-D2357129D8FB}"/>
    <dgm:cxn modelId="{37B2335A-7E19-4FFC-893B-66F9669E6D8A}" type="presOf" srcId="{D3503D79-3097-4591-A570-1676D0B35EFA}" destId="{179ED502-9D35-430C-B235-6B5A2484A527}" srcOrd="0" destOrd="2" presId="urn:microsoft.com/office/officeart/2005/8/layout/hList1"/>
    <dgm:cxn modelId="{BACA6E8B-90D0-49CF-919C-1239BC03BDC3}" srcId="{0AC36E21-F109-4AF8-A7CE-8E7228F1F0B2}" destId="{0F44762F-E949-4A70-A56D-0FAC0D9CD572}" srcOrd="1" destOrd="0" parTransId="{681CA8AB-8C31-4874-A808-3C1DB14873AE}" sibTransId="{6BF3D863-A0E2-4C48-8161-31CACB45A942}"/>
    <dgm:cxn modelId="{2F62C98D-A371-4105-A972-97AE8C4FA906}" srcId="{66497904-DC65-44EE-9C8B-25ACD891D024}" destId="{624E6CC2-2F73-41CD-B953-B41595365C7C}" srcOrd="2" destOrd="0" parTransId="{9BBF3AE0-FD84-4369-92C1-C4BFE5EE1531}" sibTransId="{230E2080-12F3-457D-861D-51DE02DBAB83}"/>
    <dgm:cxn modelId="{F1FBF18D-1689-40D7-BEFB-6AC55D666961}" type="presOf" srcId="{0AC36E21-F109-4AF8-A7CE-8E7228F1F0B2}" destId="{79F184A4-AB30-4129-9B2B-585F1F57D7BC}" srcOrd="0" destOrd="0" presId="urn:microsoft.com/office/officeart/2005/8/layout/hList1"/>
    <dgm:cxn modelId="{F65D97B0-714C-4BA5-9308-2399536D7330}" type="presOf" srcId="{66497904-DC65-44EE-9C8B-25ACD891D024}" destId="{50EBD9B8-1E82-4C0F-8F5E-39840B11F247}" srcOrd="0" destOrd="0" presId="urn:microsoft.com/office/officeart/2005/8/layout/hList1"/>
    <dgm:cxn modelId="{E7B04FB1-3E21-4C4E-AD33-EFEDE8BF6D24}" type="presOf" srcId="{FBF71EEF-2BC7-4D77-BB03-80BDD034C4EF}" destId="{2DAD35E5-7BE3-4FEE-BEDD-75E735A3B08C}" srcOrd="0" destOrd="0" presId="urn:microsoft.com/office/officeart/2005/8/layout/hList1"/>
    <dgm:cxn modelId="{33DCDEBA-EC60-405F-B425-467627E7C2FA}" type="presOf" srcId="{728BD619-B3AD-41E2-8EE3-A4811D35312D}" destId="{179ED502-9D35-430C-B235-6B5A2484A527}" srcOrd="0" destOrd="0" presId="urn:microsoft.com/office/officeart/2005/8/layout/hList1"/>
    <dgm:cxn modelId="{BDA831BD-8CA3-4DEB-9C29-678A28F2C9B9}" srcId="{624E6CC2-2F73-41CD-B953-B41595365C7C}" destId="{C5904D07-2C0C-4C68-A457-5FDC94C87DD9}" srcOrd="0" destOrd="0" parTransId="{7ECFF648-F7E5-4ED4-8CB1-FAE0DA26E8AB}" sibTransId="{1E3773D7-805A-4F7E-8521-FC8C7ED6705F}"/>
    <dgm:cxn modelId="{61A389D3-4997-47BD-9359-41DEC465C67E}" type="presOf" srcId="{C5904D07-2C0C-4C68-A457-5FDC94C87DD9}" destId="{403EE44B-FE7F-429D-9BE5-494D46CB2D86}" srcOrd="0" destOrd="0" presId="urn:microsoft.com/office/officeart/2005/8/layout/hList1"/>
    <dgm:cxn modelId="{283F86E7-90D0-4873-A48A-215782DD70CB}" srcId="{66497904-DC65-44EE-9C8B-25ACD891D024}" destId="{FBF71EEF-2BC7-4D77-BB03-80BDD034C4EF}" srcOrd="1" destOrd="0" parTransId="{3C9A3F94-BAC3-4119-90BB-AFF25419B573}" sibTransId="{63D13D64-31D6-4EAB-8C50-7D14B86A9A2A}"/>
    <dgm:cxn modelId="{0E7190EA-6574-44CF-8045-A20D3248D7EE}" type="presParOf" srcId="{50EBD9B8-1E82-4C0F-8F5E-39840B11F247}" destId="{E08B1D7B-7BFD-44D0-BDE3-111E536569AE}" srcOrd="0" destOrd="0" presId="urn:microsoft.com/office/officeart/2005/8/layout/hList1"/>
    <dgm:cxn modelId="{25EB650E-DD08-4C7C-B976-660997814A68}" type="presParOf" srcId="{E08B1D7B-7BFD-44D0-BDE3-111E536569AE}" destId="{79F184A4-AB30-4129-9B2B-585F1F57D7BC}" srcOrd="0" destOrd="0" presId="urn:microsoft.com/office/officeart/2005/8/layout/hList1"/>
    <dgm:cxn modelId="{7D6EEBAC-9077-46FB-976E-21013323B347}" type="presParOf" srcId="{E08B1D7B-7BFD-44D0-BDE3-111E536569AE}" destId="{179ED502-9D35-430C-B235-6B5A2484A527}" srcOrd="1" destOrd="0" presId="urn:microsoft.com/office/officeart/2005/8/layout/hList1"/>
    <dgm:cxn modelId="{BC9B50E9-25F1-409D-BF3A-B108721BE609}" type="presParOf" srcId="{50EBD9B8-1E82-4C0F-8F5E-39840B11F247}" destId="{09F07391-84DF-439B-8282-550A966D625D}" srcOrd="1" destOrd="0" presId="urn:microsoft.com/office/officeart/2005/8/layout/hList1"/>
    <dgm:cxn modelId="{7D64EAA1-40A8-4A87-898C-E0CA1801B27B}" type="presParOf" srcId="{50EBD9B8-1E82-4C0F-8F5E-39840B11F247}" destId="{36466091-2495-4A67-818B-4B60DA2F5592}" srcOrd="2" destOrd="0" presId="urn:microsoft.com/office/officeart/2005/8/layout/hList1"/>
    <dgm:cxn modelId="{2F6647A1-61D1-4536-978C-7E1C6E7097C1}" type="presParOf" srcId="{36466091-2495-4A67-818B-4B60DA2F5592}" destId="{2DAD35E5-7BE3-4FEE-BEDD-75E735A3B08C}" srcOrd="0" destOrd="0" presId="urn:microsoft.com/office/officeart/2005/8/layout/hList1"/>
    <dgm:cxn modelId="{5E3B2D04-47F2-4C14-B44D-AC6CC6E38673}" type="presParOf" srcId="{36466091-2495-4A67-818B-4B60DA2F5592}" destId="{339C45BC-3A64-4076-8B3F-3A4A7FE45B79}" srcOrd="1" destOrd="0" presId="urn:microsoft.com/office/officeart/2005/8/layout/hList1"/>
    <dgm:cxn modelId="{A3E0A3CA-CB7E-4BF6-A296-6B2CE4212BFD}" type="presParOf" srcId="{50EBD9B8-1E82-4C0F-8F5E-39840B11F247}" destId="{9B44B7F5-0460-49EA-B638-2A773FFC552B}" srcOrd="3" destOrd="0" presId="urn:microsoft.com/office/officeart/2005/8/layout/hList1"/>
    <dgm:cxn modelId="{DAA54808-7311-4CE2-8395-C8441DF40524}" type="presParOf" srcId="{50EBD9B8-1E82-4C0F-8F5E-39840B11F247}" destId="{2B2C4CBC-AC53-4F04-A25E-074116B5377E}" srcOrd="4" destOrd="0" presId="urn:microsoft.com/office/officeart/2005/8/layout/hList1"/>
    <dgm:cxn modelId="{EA64E994-090E-4D7C-B4C6-4905EE150F5A}" type="presParOf" srcId="{2B2C4CBC-AC53-4F04-A25E-074116B5377E}" destId="{3A27642F-8740-4656-91C5-990C77750FB3}" srcOrd="0" destOrd="0" presId="urn:microsoft.com/office/officeart/2005/8/layout/hList1"/>
    <dgm:cxn modelId="{F257278D-51BF-41CD-81E8-7D5E71489FA4}" type="presParOf" srcId="{2B2C4CBC-AC53-4F04-A25E-074116B5377E}" destId="{403EE44B-FE7F-429D-9BE5-494D46CB2D8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6497904-DC65-44EE-9C8B-25ACD891D024}"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nl-BE"/>
        </a:p>
      </dgm:t>
    </dgm:pt>
    <dgm:pt modelId="{0AC36E21-F109-4AF8-A7CE-8E7228F1F0B2}">
      <dgm:prSet phldrT="[Tekst]"/>
      <dgm:spPr/>
      <dgm:t>
        <a:bodyPr/>
        <a:lstStyle/>
        <a:p>
          <a:r>
            <a:rPr lang="nl-BE" dirty="0"/>
            <a:t>Uitleg</a:t>
          </a:r>
        </a:p>
      </dgm:t>
    </dgm:pt>
    <dgm:pt modelId="{76F20E9E-90B3-44E9-B413-98E495133FC7}" type="parTrans" cxnId="{9C361234-35C4-4BE9-AEAC-1A158CD52F35}">
      <dgm:prSet/>
      <dgm:spPr/>
      <dgm:t>
        <a:bodyPr/>
        <a:lstStyle/>
        <a:p>
          <a:endParaRPr lang="nl-BE"/>
        </a:p>
      </dgm:t>
    </dgm:pt>
    <dgm:pt modelId="{02DE621D-5626-47C6-A0EF-A771DB9E94B1}" type="sibTrans" cxnId="{9C361234-35C4-4BE9-AEAC-1A158CD52F35}">
      <dgm:prSet/>
      <dgm:spPr/>
      <dgm:t>
        <a:bodyPr/>
        <a:lstStyle/>
        <a:p>
          <a:endParaRPr lang="nl-BE"/>
        </a:p>
      </dgm:t>
    </dgm:pt>
    <dgm:pt modelId="{FBF71EEF-2BC7-4D77-BB03-80BDD034C4EF}">
      <dgm:prSet/>
      <dgm:spPr/>
      <dgm:t>
        <a:bodyPr/>
        <a:lstStyle/>
        <a:p>
          <a:r>
            <a:rPr lang="nl-BE" dirty="0"/>
            <a:t>Geschiedenis</a:t>
          </a:r>
        </a:p>
      </dgm:t>
    </dgm:pt>
    <dgm:pt modelId="{3C9A3F94-BAC3-4119-90BB-AFF25419B573}" type="parTrans" cxnId="{283F86E7-90D0-4873-A48A-215782DD70CB}">
      <dgm:prSet/>
      <dgm:spPr/>
      <dgm:t>
        <a:bodyPr/>
        <a:lstStyle/>
        <a:p>
          <a:endParaRPr lang="nl-BE"/>
        </a:p>
      </dgm:t>
    </dgm:pt>
    <dgm:pt modelId="{63D13D64-31D6-4EAB-8C50-7D14B86A9A2A}" type="sibTrans" cxnId="{283F86E7-90D0-4873-A48A-215782DD70CB}">
      <dgm:prSet/>
      <dgm:spPr/>
      <dgm:t>
        <a:bodyPr/>
        <a:lstStyle/>
        <a:p>
          <a:endParaRPr lang="nl-BE"/>
        </a:p>
      </dgm:t>
    </dgm:pt>
    <dgm:pt modelId="{624E6CC2-2F73-41CD-B953-B41595365C7C}">
      <dgm:prSet/>
      <dgm:spPr/>
      <dgm:t>
        <a:bodyPr/>
        <a:lstStyle/>
        <a:p>
          <a:r>
            <a:rPr lang="nl-BE" dirty="0"/>
            <a:t>Uitdagingen</a:t>
          </a:r>
        </a:p>
      </dgm:t>
    </dgm:pt>
    <dgm:pt modelId="{9BBF3AE0-FD84-4369-92C1-C4BFE5EE1531}" type="parTrans" cxnId="{2F62C98D-A371-4105-A972-97AE8C4FA906}">
      <dgm:prSet/>
      <dgm:spPr/>
      <dgm:t>
        <a:bodyPr/>
        <a:lstStyle/>
        <a:p>
          <a:endParaRPr lang="nl-BE"/>
        </a:p>
      </dgm:t>
    </dgm:pt>
    <dgm:pt modelId="{230E2080-12F3-457D-861D-51DE02DBAB83}" type="sibTrans" cxnId="{2F62C98D-A371-4105-A972-97AE8C4FA906}">
      <dgm:prSet/>
      <dgm:spPr/>
      <dgm:t>
        <a:bodyPr/>
        <a:lstStyle/>
        <a:p>
          <a:endParaRPr lang="nl-BE"/>
        </a:p>
      </dgm:t>
    </dgm:pt>
    <dgm:pt modelId="{C5904D07-2C0C-4C68-A457-5FDC94C87DD9}">
      <dgm:prSet/>
      <dgm:spPr/>
      <dgm:t>
        <a:bodyPr/>
        <a:lstStyle/>
        <a:p>
          <a:r>
            <a:rPr lang="nl-BE" dirty="0"/>
            <a:t>Slechts teken?</a:t>
          </a:r>
        </a:p>
      </dgm:t>
    </dgm:pt>
    <dgm:pt modelId="{7ECFF648-F7E5-4ED4-8CB1-FAE0DA26E8AB}" type="parTrans" cxnId="{BDA831BD-8CA3-4DEB-9C29-678A28F2C9B9}">
      <dgm:prSet/>
      <dgm:spPr/>
      <dgm:t>
        <a:bodyPr/>
        <a:lstStyle/>
        <a:p>
          <a:endParaRPr lang="nl-BE"/>
        </a:p>
      </dgm:t>
    </dgm:pt>
    <dgm:pt modelId="{1E3773D7-805A-4F7E-8521-FC8C7ED6705F}" type="sibTrans" cxnId="{BDA831BD-8CA3-4DEB-9C29-678A28F2C9B9}">
      <dgm:prSet/>
      <dgm:spPr/>
      <dgm:t>
        <a:bodyPr/>
        <a:lstStyle/>
        <a:p>
          <a:endParaRPr lang="nl-BE"/>
        </a:p>
      </dgm:t>
    </dgm:pt>
    <dgm:pt modelId="{D3503D79-3097-4591-A570-1676D0B35EFA}">
      <dgm:prSet phldrT="[Tekst]"/>
      <dgm:spPr/>
      <dgm:t>
        <a:bodyPr/>
        <a:lstStyle/>
        <a:p>
          <a:r>
            <a:rPr lang="nl-BE" dirty="0"/>
            <a:t>Brood en wijn vertegenwoordigen Christus’ lichaam en bloed</a:t>
          </a:r>
        </a:p>
      </dgm:t>
    </dgm:pt>
    <dgm:pt modelId="{D594ABED-FFE5-412B-9639-DDC461E43E36}" type="parTrans" cxnId="{A203C516-1A82-4F39-A334-C60D7A9BD09B}">
      <dgm:prSet/>
      <dgm:spPr/>
      <dgm:t>
        <a:bodyPr/>
        <a:lstStyle/>
        <a:p>
          <a:endParaRPr lang="nl-BE"/>
        </a:p>
      </dgm:t>
    </dgm:pt>
    <dgm:pt modelId="{79B17FFA-682E-4C12-8EA4-A44EFE541281}" type="sibTrans" cxnId="{A203C516-1A82-4F39-A334-C60D7A9BD09B}">
      <dgm:prSet/>
      <dgm:spPr/>
      <dgm:t>
        <a:bodyPr/>
        <a:lstStyle/>
        <a:p>
          <a:endParaRPr lang="nl-BE"/>
        </a:p>
      </dgm:t>
    </dgm:pt>
    <dgm:pt modelId="{EF34B3BE-FF20-419F-AAD2-09FE4B1A0136}">
      <dgm:prSet/>
      <dgm:spPr/>
      <dgm:t>
        <a:bodyPr/>
        <a:lstStyle/>
        <a:p>
          <a:r>
            <a:rPr lang="nl-BE" dirty="0"/>
            <a:t>‘Ic </a:t>
          </a:r>
          <a:r>
            <a:rPr lang="nl-BE" dirty="0" err="1"/>
            <a:t>houde</a:t>
          </a:r>
          <a:r>
            <a:rPr lang="nl-BE" dirty="0"/>
            <a:t> u sacrament voor </a:t>
          </a:r>
          <a:r>
            <a:rPr lang="nl-BE" dirty="0" err="1"/>
            <a:t>broot</a:t>
          </a:r>
          <a:r>
            <a:rPr lang="nl-BE" dirty="0"/>
            <a:t> ende meel’ (Wendelmoet Nicolaasdochter, 1527).</a:t>
          </a:r>
        </a:p>
      </dgm:t>
    </dgm:pt>
    <dgm:pt modelId="{8BCBEFF7-C6CB-4D20-901F-2A336A6A5E7D}" type="parTrans" cxnId="{878A3F57-8487-40B8-96C5-A5877B0785F8}">
      <dgm:prSet/>
      <dgm:spPr/>
      <dgm:t>
        <a:bodyPr/>
        <a:lstStyle/>
        <a:p>
          <a:endParaRPr lang="nl-BE"/>
        </a:p>
      </dgm:t>
    </dgm:pt>
    <dgm:pt modelId="{8A3085CC-CACE-4788-B0AD-D2357129D8FB}" type="sibTrans" cxnId="{878A3F57-8487-40B8-96C5-A5877B0785F8}">
      <dgm:prSet/>
      <dgm:spPr/>
      <dgm:t>
        <a:bodyPr/>
        <a:lstStyle/>
        <a:p>
          <a:endParaRPr lang="nl-BE"/>
        </a:p>
      </dgm:t>
    </dgm:pt>
    <dgm:pt modelId="{728BD619-B3AD-41E2-8EE3-A4811D35312D}">
      <dgm:prSet phldrT="[Tekst]"/>
      <dgm:spPr/>
      <dgm:t>
        <a:bodyPr/>
        <a:lstStyle/>
        <a:p>
          <a:r>
            <a:rPr lang="nl-BE" dirty="0"/>
            <a:t>‘Dit </a:t>
          </a:r>
          <a:r>
            <a:rPr lang="nl-BE" i="1" dirty="0"/>
            <a:t>is</a:t>
          </a:r>
          <a:r>
            <a:rPr lang="nl-BE" dirty="0"/>
            <a:t> mijn lichaam … dit </a:t>
          </a:r>
          <a:r>
            <a:rPr lang="nl-BE" i="1" dirty="0"/>
            <a:t>is</a:t>
          </a:r>
          <a:r>
            <a:rPr lang="nl-BE" dirty="0"/>
            <a:t> mijn bloed’</a:t>
          </a:r>
        </a:p>
      </dgm:t>
    </dgm:pt>
    <dgm:pt modelId="{13B20B69-2AA4-4BAB-BC21-35B9FF335C1D}" type="parTrans" cxnId="{E4612055-DD93-4502-B3AE-D9448E7D2B0B}">
      <dgm:prSet/>
      <dgm:spPr/>
      <dgm:t>
        <a:bodyPr/>
        <a:lstStyle/>
        <a:p>
          <a:endParaRPr lang="nl-BE"/>
        </a:p>
      </dgm:t>
    </dgm:pt>
    <dgm:pt modelId="{9DCFC7BD-5A95-434F-8E57-5819AE846B76}" type="sibTrans" cxnId="{E4612055-DD93-4502-B3AE-D9448E7D2B0B}">
      <dgm:prSet/>
      <dgm:spPr/>
      <dgm:t>
        <a:bodyPr/>
        <a:lstStyle/>
        <a:p>
          <a:endParaRPr lang="nl-BE"/>
        </a:p>
      </dgm:t>
    </dgm:pt>
    <dgm:pt modelId="{0F44762F-E949-4A70-A56D-0FAC0D9CD572}">
      <dgm:prSet phldrT="[Tekst]"/>
      <dgm:spPr/>
      <dgm:t>
        <a:bodyPr/>
        <a:lstStyle/>
        <a:p>
          <a:endParaRPr lang="nl-BE" dirty="0"/>
        </a:p>
      </dgm:t>
    </dgm:pt>
    <dgm:pt modelId="{681CA8AB-8C31-4874-A808-3C1DB14873AE}" type="parTrans" cxnId="{BACA6E8B-90D0-49CF-919C-1239BC03BDC3}">
      <dgm:prSet/>
      <dgm:spPr/>
      <dgm:t>
        <a:bodyPr/>
        <a:lstStyle/>
        <a:p>
          <a:endParaRPr lang="nl-BE"/>
        </a:p>
      </dgm:t>
    </dgm:pt>
    <dgm:pt modelId="{6BF3D863-A0E2-4C48-8161-31CACB45A942}" type="sibTrans" cxnId="{BACA6E8B-90D0-49CF-919C-1239BC03BDC3}">
      <dgm:prSet/>
      <dgm:spPr/>
      <dgm:t>
        <a:bodyPr/>
        <a:lstStyle/>
        <a:p>
          <a:endParaRPr lang="nl-BE"/>
        </a:p>
      </dgm:t>
    </dgm:pt>
    <dgm:pt modelId="{50EBD9B8-1E82-4C0F-8F5E-39840B11F247}" type="pres">
      <dgm:prSet presAssocID="{66497904-DC65-44EE-9C8B-25ACD891D024}" presName="Name0" presStyleCnt="0">
        <dgm:presLayoutVars>
          <dgm:dir/>
          <dgm:animLvl val="lvl"/>
          <dgm:resizeHandles val="exact"/>
        </dgm:presLayoutVars>
      </dgm:prSet>
      <dgm:spPr/>
    </dgm:pt>
    <dgm:pt modelId="{E08B1D7B-7BFD-44D0-BDE3-111E536569AE}" type="pres">
      <dgm:prSet presAssocID="{0AC36E21-F109-4AF8-A7CE-8E7228F1F0B2}" presName="composite" presStyleCnt="0"/>
      <dgm:spPr/>
    </dgm:pt>
    <dgm:pt modelId="{79F184A4-AB30-4129-9B2B-585F1F57D7BC}" type="pres">
      <dgm:prSet presAssocID="{0AC36E21-F109-4AF8-A7CE-8E7228F1F0B2}" presName="parTx" presStyleLbl="alignNode1" presStyleIdx="0" presStyleCnt="3">
        <dgm:presLayoutVars>
          <dgm:chMax val="0"/>
          <dgm:chPref val="0"/>
          <dgm:bulletEnabled val="1"/>
        </dgm:presLayoutVars>
      </dgm:prSet>
      <dgm:spPr/>
    </dgm:pt>
    <dgm:pt modelId="{179ED502-9D35-430C-B235-6B5A2484A527}" type="pres">
      <dgm:prSet presAssocID="{0AC36E21-F109-4AF8-A7CE-8E7228F1F0B2}" presName="desTx" presStyleLbl="alignAccFollowNode1" presStyleIdx="0" presStyleCnt="3">
        <dgm:presLayoutVars>
          <dgm:bulletEnabled val="1"/>
        </dgm:presLayoutVars>
      </dgm:prSet>
      <dgm:spPr/>
    </dgm:pt>
    <dgm:pt modelId="{09F07391-84DF-439B-8282-550A966D625D}" type="pres">
      <dgm:prSet presAssocID="{02DE621D-5626-47C6-A0EF-A771DB9E94B1}" presName="space" presStyleCnt="0"/>
      <dgm:spPr/>
    </dgm:pt>
    <dgm:pt modelId="{36466091-2495-4A67-818B-4B60DA2F5592}" type="pres">
      <dgm:prSet presAssocID="{FBF71EEF-2BC7-4D77-BB03-80BDD034C4EF}" presName="composite" presStyleCnt="0"/>
      <dgm:spPr/>
    </dgm:pt>
    <dgm:pt modelId="{2DAD35E5-7BE3-4FEE-BEDD-75E735A3B08C}" type="pres">
      <dgm:prSet presAssocID="{FBF71EEF-2BC7-4D77-BB03-80BDD034C4EF}" presName="parTx" presStyleLbl="alignNode1" presStyleIdx="1" presStyleCnt="3">
        <dgm:presLayoutVars>
          <dgm:chMax val="0"/>
          <dgm:chPref val="0"/>
          <dgm:bulletEnabled val="1"/>
        </dgm:presLayoutVars>
      </dgm:prSet>
      <dgm:spPr/>
    </dgm:pt>
    <dgm:pt modelId="{339C45BC-3A64-4076-8B3F-3A4A7FE45B79}" type="pres">
      <dgm:prSet presAssocID="{FBF71EEF-2BC7-4D77-BB03-80BDD034C4EF}" presName="desTx" presStyleLbl="alignAccFollowNode1" presStyleIdx="1" presStyleCnt="3">
        <dgm:presLayoutVars>
          <dgm:bulletEnabled val="1"/>
        </dgm:presLayoutVars>
      </dgm:prSet>
      <dgm:spPr/>
    </dgm:pt>
    <dgm:pt modelId="{9B44B7F5-0460-49EA-B638-2A773FFC552B}" type="pres">
      <dgm:prSet presAssocID="{63D13D64-31D6-4EAB-8C50-7D14B86A9A2A}" presName="space" presStyleCnt="0"/>
      <dgm:spPr/>
    </dgm:pt>
    <dgm:pt modelId="{2B2C4CBC-AC53-4F04-A25E-074116B5377E}" type="pres">
      <dgm:prSet presAssocID="{624E6CC2-2F73-41CD-B953-B41595365C7C}" presName="composite" presStyleCnt="0"/>
      <dgm:spPr/>
    </dgm:pt>
    <dgm:pt modelId="{3A27642F-8740-4656-91C5-990C77750FB3}" type="pres">
      <dgm:prSet presAssocID="{624E6CC2-2F73-41CD-B953-B41595365C7C}" presName="parTx" presStyleLbl="alignNode1" presStyleIdx="2" presStyleCnt="3">
        <dgm:presLayoutVars>
          <dgm:chMax val="0"/>
          <dgm:chPref val="0"/>
          <dgm:bulletEnabled val="1"/>
        </dgm:presLayoutVars>
      </dgm:prSet>
      <dgm:spPr/>
    </dgm:pt>
    <dgm:pt modelId="{403EE44B-FE7F-429D-9BE5-494D46CB2D86}" type="pres">
      <dgm:prSet presAssocID="{624E6CC2-2F73-41CD-B953-B41595365C7C}" presName="desTx" presStyleLbl="alignAccFollowNode1" presStyleIdx="2" presStyleCnt="3">
        <dgm:presLayoutVars>
          <dgm:bulletEnabled val="1"/>
        </dgm:presLayoutVars>
      </dgm:prSet>
      <dgm:spPr/>
    </dgm:pt>
  </dgm:ptLst>
  <dgm:cxnLst>
    <dgm:cxn modelId="{56126802-A315-48D2-8D79-D09250FA72E8}" type="presOf" srcId="{0F44762F-E949-4A70-A56D-0FAC0D9CD572}" destId="{179ED502-9D35-430C-B235-6B5A2484A527}" srcOrd="0" destOrd="1" presId="urn:microsoft.com/office/officeart/2005/8/layout/hList1"/>
    <dgm:cxn modelId="{A203C516-1A82-4F39-A334-C60D7A9BD09B}" srcId="{0AC36E21-F109-4AF8-A7CE-8E7228F1F0B2}" destId="{D3503D79-3097-4591-A570-1676D0B35EFA}" srcOrd="2" destOrd="0" parTransId="{D594ABED-FFE5-412B-9639-DDC461E43E36}" sibTransId="{79B17FFA-682E-4C12-8EA4-A44EFE541281}"/>
    <dgm:cxn modelId="{9C361234-35C4-4BE9-AEAC-1A158CD52F35}" srcId="{66497904-DC65-44EE-9C8B-25ACD891D024}" destId="{0AC36E21-F109-4AF8-A7CE-8E7228F1F0B2}" srcOrd="0" destOrd="0" parTransId="{76F20E9E-90B3-44E9-B413-98E495133FC7}" sibTransId="{02DE621D-5626-47C6-A0EF-A771DB9E94B1}"/>
    <dgm:cxn modelId="{1E6C6538-FD2C-42F1-BF19-46B5847D9F1D}" type="presOf" srcId="{728BD619-B3AD-41E2-8EE3-A4811D35312D}" destId="{179ED502-9D35-430C-B235-6B5A2484A527}" srcOrd="0" destOrd="0" presId="urn:microsoft.com/office/officeart/2005/8/layout/hList1"/>
    <dgm:cxn modelId="{9F52BA5D-F8C6-44CE-99E3-4E0CC52F9822}" type="presOf" srcId="{C5904D07-2C0C-4C68-A457-5FDC94C87DD9}" destId="{403EE44B-FE7F-429D-9BE5-494D46CB2D86}" srcOrd="0" destOrd="0" presId="urn:microsoft.com/office/officeart/2005/8/layout/hList1"/>
    <dgm:cxn modelId="{32CBCB5E-49E6-4ECB-8A51-5E287D113135}" type="presOf" srcId="{D3503D79-3097-4591-A570-1676D0B35EFA}" destId="{179ED502-9D35-430C-B235-6B5A2484A527}" srcOrd="0" destOrd="2" presId="urn:microsoft.com/office/officeart/2005/8/layout/hList1"/>
    <dgm:cxn modelId="{309DE053-1329-481A-8F7A-90596CC6A139}" type="presOf" srcId="{0AC36E21-F109-4AF8-A7CE-8E7228F1F0B2}" destId="{79F184A4-AB30-4129-9B2B-585F1F57D7BC}" srcOrd="0" destOrd="0" presId="urn:microsoft.com/office/officeart/2005/8/layout/hList1"/>
    <dgm:cxn modelId="{E4612055-DD93-4502-B3AE-D9448E7D2B0B}" srcId="{0AC36E21-F109-4AF8-A7CE-8E7228F1F0B2}" destId="{728BD619-B3AD-41E2-8EE3-A4811D35312D}" srcOrd="0" destOrd="0" parTransId="{13B20B69-2AA4-4BAB-BC21-35B9FF335C1D}" sibTransId="{9DCFC7BD-5A95-434F-8E57-5819AE846B76}"/>
    <dgm:cxn modelId="{878A3F57-8487-40B8-96C5-A5877B0785F8}" srcId="{FBF71EEF-2BC7-4D77-BB03-80BDD034C4EF}" destId="{EF34B3BE-FF20-419F-AAD2-09FE4B1A0136}" srcOrd="0" destOrd="0" parTransId="{8BCBEFF7-C6CB-4D20-901F-2A336A6A5E7D}" sibTransId="{8A3085CC-CACE-4788-B0AD-D2357129D8FB}"/>
    <dgm:cxn modelId="{BACA6E8B-90D0-49CF-919C-1239BC03BDC3}" srcId="{0AC36E21-F109-4AF8-A7CE-8E7228F1F0B2}" destId="{0F44762F-E949-4A70-A56D-0FAC0D9CD572}" srcOrd="1" destOrd="0" parTransId="{681CA8AB-8C31-4874-A808-3C1DB14873AE}" sibTransId="{6BF3D863-A0E2-4C48-8161-31CACB45A942}"/>
    <dgm:cxn modelId="{2F62C98D-A371-4105-A972-97AE8C4FA906}" srcId="{66497904-DC65-44EE-9C8B-25ACD891D024}" destId="{624E6CC2-2F73-41CD-B953-B41595365C7C}" srcOrd="2" destOrd="0" parTransId="{9BBF3AE0-FD84-4369-92C1-C4BFE5EE1531}" sibTransId="{230E2080-12F3-457D-861D-51DE02DBAB83}"/>
    <dgm:cxn modelId="{BDA831BD-8CA3-4DEB-9C29-678A28F2C9B9}" srcId="{624E6CC2-2F73-41CD-B953-B41595365C7C}" destId="{C5904D07-2C0C-4C68-A457-5FDC94C87DD9}" srcOrd="0" destOrd="0" parTransId="{7ECFF648-F7E5-4ED4-8CB1-FAE0DA26E8AB}" sibTransId="{1E3773D7-805A-4F7E-8521-FC8C7ED6705F}"/>
    <dgm:cxn modelId="{0336EFDB-0E93-458E-9DB3-0A8603BDA73A}" type="presOf" srcId="{EF34B3BE-FF20-419F-AAD2-09FE4B1A0136}" destId="{339C45BC-3A64-4076-8B3F-3A4A7FE45B79}" srcOrd="0" destOrd="0" presId="urn:microsoft.com/office/officeart/2005/8/layout/hList1"/>
    <dgm:cxn modelId="{D47912E2-AA9D-42F9-B59B-DF84AE2406BD}" type="presOf" srcId="{FBF71EEF-2BC7-4D77-BB03-80BDD034C4EF}" destId="{2DAD35E5-7BE3-4FEE-BEDD-75E735A3B08C}" srcOrd="0" destOrd="0" presId="urn:microsoft.com/office/officeart/2005/8/layout/hList1"/>
    <dgm:cxn modelId="{283F86E7-90D0-4873-A48A-215782DD70CB}" srcId="{66497904-DC65-44EE-9C8B-25ACD891D024}" destId="{FBF71EEF-2BC7-4D77-BB03-80BDD034C4EF}" srcOrd="1" destOrd="0" parTransId="{3C9A3F94-BAC3-4119-90BB-AFF25419B573}" sibTransId="{63D13D64-31D6-4EAB-8C50-7D14B86A9A2A}"/>
    <dgm:cxn modelId="{1DCC5DF7-1465-4ED6-AA19-FAA10342E44D}" type="presOf" srcId="{66497904-DC65-44EE-9C8B-25ACD891D024}" destId="{50EBD9B8-1E82-4C0F-8F5E-39840B11F247}" srcOrd="0" destOrd="0" presId="urn:microsoft.com/office/officeart/2005/8/layout/hList1"/>
    <dgm:cxn modelId="{1C149DF8-8E52-4D5B-811B-C35334A9C0AC}" type="presOf" srcId="{624E6CC2-2F73-41CD-B953-B41595365C7C}" destId="{3A27642F-8740-4656-91C5-990C77750FB3}" srcOrd="0" destOrd="0" presId="urn:microsoft.com/office/officeart/2005/8/layout/hList1"/>
    <dgm:cxn modelId="{23D437D7-8851-4F7D-AC41-3F5F5AEEAFB3}" type="presParOf" srcId="{50EBD9B8-1E82-4C0F-8F5E-39840B11F247}" destId="{E08B1D7B-7BFD-44D0-BDE3-111E536569AE}" srcOrd="0" destOrd="0" presId="urn:microsoft.com/office/officeart/2005/8/layout/hList1"/>
    <dgm:cxn modelId="{2E6BD86D-5334-4308-BD1F-19C0CCEA8EB3}" type="presParOf" srcId="{E08B1D7B-7BFD-44D0-BDE3-111E536569AE}" destId="{79F184A4-AB30-4129-9B2B-585F1F57D7BC}" srcOrd="0" destOrd="0" presId="urn:microsoft.com/office/officeart/2005/8/layout/hList1"/>
    <dgm:cxn modelId="{936B3242-3505-4818-8A45-6091B5ABD5AD}" type="presParOf" srcId="{E08B1D7B-7BFD-44D0-BDE3-111E536569AE}" destId="{179ED502-9D35-430C-B235-6B5A2484A527}" srcOrd="1" destOrd="0" presId="urn:microsoft.com/office/officeart/2005/8/layout/hList1"/>
    <dgm:cxn modelId="{BAB0F743-8AC1-491F-88B1-3F8BEA07F44C}" type="presParOf" srcId="{50EBD9B8-1E82-4C0F-8F5E-39840B11F247}" destId="{09F07391-84DF-439B-8282-550A966D625D}" srcOrd="1" destOrd="0" presId="urn:microsoft.com/office/officeart/2005/8/layout/hList1"/>
    <dgm:cxn modelId="{B40E7C8A-3DEB-4D16-B65E-DCDD7531FFD6}" type="presParOf" srcId="{50EBD9B8-1E82-4C0F-8F5E-39840B11F247}" destId="{36466091-2495-4A67-818B-4B60DA2F5592}" srcOrd="2" destOrd="0" presId="urn:microsoft.com/office/officeart/2005/8/layout/hList1"/>
    <dgm:cxn modelId="{33F8B6A0-7AD8-4779-9A45-D976F0A1AEC6}" type="presParOf" srcId="{36466091-2495-4A67-818B-4B60DA2F5592}" destId="{2DAD35E5-7BE3-4FEE-BEDD-75E735A3B08C}" srcOrd="0" destOrd="0" presId="urn:microsoft.com/office/officeart/2005/8/layout/hList1"/>
    <dgm:cxn modelId="{0E6AFFDC-73B4-4546-98E5-3C14B4C14B77}" type="presParOf" srcId="{36466091-2495-4A67-818B-4B60DA2F5592}" destId="{339C45BC-3A64-4076-8B3F-3A4A7FE45B79}" srcOrd="1" destOrd="0" presId="urn:microsoft.com/office/officeart/2005/8/layout/hList1"/>
    <dgm:cxn modelId="{1DA62F4E-76EC-4796-B501-D53F96A62AFF}" type="presParOf" srcId="{50EBD9B8-1E82-4C0F-8F5E-39840B11F247}" destId="{9B44B7F5-0460-49EA-B638-2A773FFC552B}" srcOrd="3" destOrd="0" presId="urn:microsoft.com/office/officeart/2005/8/layout/hList1"/>
    <dgm:cxn modelId="{A2C76BBD-3AA8-466C-BFEB-164DFAB39645}" type="presParOf" srcId="{50EBD9B8-1E82-4C0F-8F5E-39840B11F247}" destId="{2B2C4CBC-AC53-4F04-A25E-074116B5377E}" srcOrd="4" destOrd="0" presId="urn:microsoft.com/office/officeart/2005/8/layout/hList1"/>
    <dgm:cxn modelId="{6D79BDDA-3AC5-42F1-AF0B-8EA8CCC1820F}" type="presParOf" srcId="{2B2C4CBC-AC53-4F04-A25E-074116B5377E}" destId="{3A27642F-8740-4656-91C5-990C77750FB3}" srcOrd="0" destOrd="0" presId="urn:microsoft.com/office/officeart/2005/8/layout/hList1"/>
    <dgm:cxn modelId="{175757AF-BDE9-4255-93C7-A44A56BF550C}" type="presParOf" srcId="{2B2C4CBC-AC53-4F04-A25E-074116B5377E}" destId="{403EE44B-FE7F-429D-9BE5-494D46CB2D8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DC53D8A-1569-4432-892C-5632FF49BD1B}"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nl-BE"/>
        </a:p>
      </dgm:t>
    </dgm:pt>
    <dgm:pt modelId="{2B8CA50B-D732-4E21-ACB7-EFC983E4BF90}">
      <dgm:prSet phldrT="[Tekst]"/>
      <dgm:spPr/>
      <dgm:t>
        <a:bodyPr/>
        <a:lstStyle/>
        <a:p>
          <a:r>
            <a:rPr lang="nl-BE" dirty="0"/>
            <a:t>Wie mag er deelnemen?</a:t>
          </a:r>
        </a:p>
      </dgm:t>
    </dgm:pt>
    <dgm:pt modelId="{75B6F428-1066-4F34-B3FA-A4311444845B}" type="parTrans" cxnId="{7CFC58B0-28F0-480D-BC03-E47072CE813D}">
      <dgm:prSet/>
      <dgm:spPr/>
      <dgm:t>
        <a:bodyPr/>
        <a:lstStyle/>
        <a:p>
          <a:endParaRPr lang="nl-BE"/>
        </a:p>
      </dgm:t>
    </dgm:pt>
    <dgm:pt modelId="{10BFAA72-3FC0-4F4D-B0D1-A22B666E5EC3}" type="sibTrans" cxnId="{7CFC58B0-28F0-480D-BC03-E47072CE813D}">
      <dgm:prSet/>
      <dgm:spPr/>
      <dgm:t>
        <a:bodyPr/>
        <a:lstStyle/>
        <a:p>
          <a:endParaRPr lang="nl-BE"/>
        </a:p>
      </dgm:t>
    </dgm:pt>
    <dgm:pt modelId="{FF1D24DD-CBE6-45BB-AA33-C94FA2B8F2BA}">
      <dgm:prSet/>
      <dgm:spPr/>
      <dgm:t>
        <a:bodyPr/>
        <a:lstStyle/>
        <a:p>
          <a:r>
            <a:rPr lang="nl-BE" dirty="0"/>
            <a:t>Moet je ongezuurde broden gebruiken?</a:t>
          </a:r>
        </a:p>
      </dgm:t>
    </dgm:pt>
    <dgm:pt modelId="{7B8BDDA0-9933-4EB8-B0D9-76B6DD4CDF4B}" type="parTrans" cxnId="{DCB58CE7-6E86-4488-B9B3-0DC9425E3228}">
      <dgm:prSet/>
      <dgm:spPr/>
      <dgm:t>
        <a:bodyPr/>
        <a:lstStyle/>
        <a:p>
          <a:endParaRPr lang="nl-BE"/>
        </a:p>
      </dgm:t>
    </dgm:pt>
    <dgm:pt modelId="{16F4E3C5-221A-4559-92F2-C0C3944EBB10}" type="sibTrans" cxnId="{DCB58CE7-6E86-4488-B9B3-0DC9425E3228}">
      <dgm:prSet/>
      <dgm:spPr/>
      <dgm:t>
        <a:bodyPr/>
        <a:lstStyle/>
        <a:p>
          <a:endParaRPr lang="nl-BE"/>
        </a:p>
      </dgm:t>
    </dgm:pt>
    <dgm:pt modelId="{BD0B43AD-D396-4F3E-88A3-DF389C4208BE}">
      <dgm:prSet/>
      <dgm:spPr/>
      <dgm:t>
        <a:bodyPr/>
        <a:lstStyle/>
        <a:p>
          <a:r>
            <a:rPr lang="nl-BE" dirty="0"/>
            <a:t>Moet je wijn of druivensap gebruiken?</a:t>
          </a:r>
        </a:p>
      </dgm:t>
    </dgm:pt>
    <dgm:pt modelId="{9B5AE7D6-0D60-4C6C-B55A-8B933EFA9756}" type="parTrans" cxnId="{EF27E344-464A-416F-8F27-AFB54AD70E69}">
      <dgm:prSet/>
      <dgm:spPr/>
      <dgm:t>
        <a:bodyPr/>
        <a:lstStyle/>
        <a:p>
          <a:endParaRPr lang="nl-BE"/>
        </a:p>
      </dgm:t>
    </dgm:pt>
    <dgm:pt modelId="{521D85D3-7069-46E9-A006-BD6D20C34D2C}" type="sibTrans" cxnId="{EF27E344-464A-416F-8F27-AFB54AD70E69}">
      <dgm:prSet/>
      <dgm:spPr/>
      <dgm:t>
        <a:bodyPr/>
        <a:lstStyle/>
        <a:p>
          <a:endParaRPr lang="nl-BE"/>
        </a:p>
      </dgm:t>
    </dgm:pt>
    <dgm:pt modelId="{3ED3467B-018C-4563-9971-5BCE2FA5787A}">
      <dgm:prSet/>
      <dgm:spPr/>
      <dgm:t>
        <a:bodyPr/>
        <a:lstStyle/>
        <a:p>
          <a:r>
            <a:rPr lang="nl-BE" dirty="0"/>
            <a:t>Moet je één of meerdere bekers gebruiken?</a:t>
          </a:r>
        </a:p>
      </dgm:t>
    </dgm:pt>
    <dgm:pt modelId="{C4A58FA2-039F-40D1-88A8-50044C364955}" type="parTrans" cxnId="{901F9ED2-AE2D-4D0A-AFD0-974596D1F6EF}">
      <dgm:prSet/>
      <dgm:spPr/>
      <dgm:t>
        <a:bodyPr/>
        <a:lstStyle/>
        <a:p>
          <a:endParaRPr lang="nl-BE"/>
        </a:p>
      </dgm:t>
    </dgm:pt>
    <dgm:pt modelId="{85920725-186A-4C00-B257-A87A41C9541B}" type="sibTrans" cxnId="{901F9ED2-AE2D-4D0A-AFD0-974596D1F6EF}">
      <dgm:prSet/>
      <dgm:spPr/>
      <dgm:t>
        <a:bodyPr/>
        <a:lstStyle/>
        <a:p>
          <a:endParaRPr lang="nl-BE"/>
        </a:p>
      </dgm:t>
    </dgm:pt>
    <dgm:pt modelId="{B0EDC77B-0840-4826-9E8E-05F2E2701527}" type="pres">
      <dgm:prSet presAssocID="{CDC53D8A-1569-4432-892C-5632FF49BD1B}" presName="linear" presStyleCnt="0">
        <dgm:presLayoutVars>
          <dgm:dir/>
          <dgm:animLvl val="lvl"/>
          <dgm:resizeHandles val="exact"/>
        </dgm:presLayoutVars>
      </dgm:prSet>
      <dgm:spPr/>
    </dgm:pt>
    <dgm:pt modelId="{5FB41398-4A92-4690-82B3-1853A6F58669}" type="pres">
      <dgm:prSet presAssocID="{2B8CA50B-D732-4E21-ACB7-EFC983E4BF90}" presName="parentLin" presStyleCnt="0"/>
      <dgm:spPr/>
    </dgm:pt>
    <dgm:pt modelId="{2167EE3C-CC8B-4F9F-A725-FC12690C51D0}" type="pres">
      <dgm:prSet presAssocID="{2B8CA50B-D732-4E21-ACB7-EFC983E4BF90}" presName="parentLeftMargin" presStyleLbl="node1" presStyleIdx="0" presStyleCnt="4"/>
      <dgm:spPr/>
    </dgm:pt>
    <dgm:pt modelId="{176C22EC-0BAB-47FA-B9A1-D39C80ABCCBF}" type="pres">
      <dgm:prSet presAssocID="{2B8CA50B-D732-4E21-ACB7-EFC983E4BF90}" presName="parentText" presStyleLbl="node1" presStyleIdx="0" presStyleCnt="4">
        <dgm:presLayoutVars>
          <dgm:chMax val="0"/>
          <dgm:bulletEnabled val="1"/>
        </dgm:presLayoutVars>
      </dgm:prSet>
      <dgm:spPr/>
    </dgm:pt>
    <dgm:pt modelId="{212DAA25-2B69-4921-B0E3-5D3545A1B579}" type="pres">
      <dgm:prSet presAssocID="{2B8CA50B-D732-4E21-ACB7-EFC983E4BF90}" presName="negativeSpace" presStyleCnt="0"/>
      <dgm:spPr/>
    </dgm:pt>
    <dgm:pt modelId="{5A3B26D3-E3F1-4952-97E3-B79E431A86A8}" type="pres">
      <dgm:prSet presAssocID="{2B8CA50B-D732-4E21-ACB7-EFC983E4BF90}" presName="childText" presStyleLbl="conFgAcc1" presStyleIdx="0" presStyleCnt="4">
        <dgm:presLayoutVars>
          <dgm:bulletEnabled val="1"/>
        </dgm:presLayoutVars>
      </dgm:prSet>
      <dgm:spPr/>
    </dgm:pt>
    <dgm:pt modelId="{59938D31-C5D8-42C9-9475-461629142687}" type="pres">
      <dgm:prSet presAssocID="{10BFAA72-3FC0-4F4D-B0D1-A22B666E5EC3}" presName="spaceBetweenRectangles" presStyleCnt="0"/>
      <dgm:spPr/>
    </dgm:pt>
    <dgm:pt modelId="{C45AAEB2-7754-4D94-9F1E-25707D1DBDE9}" type="pres">
      <dgm:prSet presAssocID="{FF1D24DD-CBE6-45BB-AA33-C94FA2B8F2BA}" presName="parentLin" presStyleCnt="0"/>
      <dgm:spPr/>
    </dgm:pt>
    <dgm:pt modelId="{AAA07F04-B5F7-4070-8FCF-2EDDFAA714F6}" type="pres">
      <dgm:prSet presAssocID="{FF1D24DD-CBE6-45BB-AA33-C94FA2B8F2BA}" presName="parentLeftMargin" presStyleLbl="node1" presStyleIdx="0" presStyleCnt="4"/>
      <dgm:spPr/>
    </dgm:pt>
    <dgm:pt modelId="{F00D192D-AF49-47E3-9A52-457E9CD513AA}" type="pres">
      <dgm:prSet presAssocID="{FF1D24DD-CBE6-45BB-AA33-C94FA2B8F2BA}" presName="parentText" presStyleLbl="node1" presStyleIdx="1" presStyleCnt="4">
        <dgm:presLayoutVars>
          <dgm:chMax val="0"/>
          <dgm:bulletEnabled val="1"/>
        </dgm:presLayoutVars>
      </dgm:prSet>
      <dgm:spPr/>
    </dgm:pt>
    <dgm:pt modelId="{68B0B8BD-3D6D-441A-B3E8-924DF90CAA20}" type="pres">
      <dgm:prSet presAssocID="{FF1D24DD-CBE6-45BB-AA33-C94FA2B8F2BA}" presName="negativeSpace" presStyleCnt="0"/>
      <dgm:spPr/>
    </dgm:pt>
    <dgm:pt modelId="{B51F6758-08E2-45D6-B2F9-C88CFC8D1E70}" type="pres">
      <dgm:prSet presAssocID="{FF1D24DD-CBE6-45BB-AA33-C94FA2B8F2BA}" presName="childText" presStyleLbl="conFgAcc1" presStyleIdx="1" presStyleCnt="4">
        <dgm:presLayoutVars>
          <dgm:bulletEnabled val="1"/>
        </dgm:presLayoutVars>
      </dgm:prSet>
      <dgm:spPr/>
    </dgm:pt>
    <dgm:pt modelId="{A9099E86-F4A3-45E6-9199-9516A570432E}" type="pres">
      <dgm:prSet presAssocID="{16F4E3C5-221A-4559-92F2-C0C3944EBB10}" presName="spaceBetweenRectangles" presStyleCnt="0"/>
      <dgm:spPr/>
    </dgm:pt>
    <dgm:pt modelId="{1FEF31C1-F67F-450F-8B0E-C825BA879860}" type="pres">
      <dgm:prSet presAssocID="{BD0B43AD-D396-4F3E-88A3-DF389C4208BE}" presName="parentLin" presStyleCnt="0"/>
      <dgm:spPr/>
    </dgm:pt>
    <dgm:pt modelId="{A35ED7CD-92D0-4F03-A124-32701F554699}" type="pres">
      <dgm:prSet presAssocID="{BD0B43AD-D396-4F3E-88A3-DF389C4208BE}" presName="parentLeftMargin" presStyleLbl="node1" presStyleIdx="1" presStyleCnt="4"/>
      <dgm:spPr/>
    </dgm:pt>
    <dgm:pt modelId="{E4C8F5B7-7E33-4185-B8DB-C48AF291F96C}" type="pres">
      <dgm:prSet presAssocID="{BD0B43AD-D396-4F3E-88A3-DF389C4208BE}" presName="parentText" presStyleLbl="node1" presStyleIdx="2" presStyleCnt="4">
        <dgm:presLayoutVars>
          <dgm:chMax val="0"/>
          <dgm:bulletEnabled val="1"/>
        </dgm:presLayoutVars>
      </dgm:prSet>
      <dgm:spPr/>
    </dgm:pt>
    <dgm:pt modelId="{A0430FE4-A8AF-4574-AAB8-1F706816064B}" type="pres">
      <dgm:prSet presAssocID="{BD0B43AD-D396-4F3E-88A3-DF389C4208BE}" presName="negativeSpace" presStyleCnt="0"/>
      <dgm:spPr/>
    </dgm:pt>
    <dgm:pt modelId="{717C1D07-C2DB-44BD-AD4E-554CFF16FEE6}" type="pres">
      <dgm:prSet presAssocID="{BD0B43AD-D396-4F3E-88A3-DF389C4208BE}" presName="childText" presStyleLbl="conFgAcc1" presStyleIdx="2" presStyleCnt="4">
        <dgm:presLayoutVars>
          <dgm:bulletEnabled val="1"/>
        </dgm:presLayoutVars>
      </dgm:prSet>
      <dgm:spPr/>
    </dgm:pt>
    <dgm:pt modelId="{BD6B3797-6154-43EA-8A97-33E9AEB3879D}" type="pres">
      <dgm:prSet presAssocID="{521D85D3-7069-46E9-A006-BD6D20C34D2C}" presName="spaceBetweenRectangles" presStyleCnt="0"/>
      <dgm:spPr/>
    </dgm:pt>
    <dgm:pt modelId="{AE41234A-2A36-416B-B7D6-5761D4FFAA2C}" type="pres">
      <dgm:prSet presAssocID="{3ED3467B-018C-4563-9971-5BCE2FA5787A}" presName="parentLin" presStyleCnt="0"/>
      <dgm:spPr/>
    </dgm:pt>
    <dgm:pt modelId="{9EF75E4E-77AE-4CA1-AFC2-224130E74D70}" type="pres">
      <dgm:prSet presAssocID="{3ED3467B-018C-4563-9971-5BCE2FA5787A}" presName="parentLeftMargin" presStyleLbl="node1" presStyleIdx="2" presStyleCnt="4"/>
      <dgm:spPr/>
    </dgm:pt>
    <dgm:pt modelId="{257AC9FD-12B9-4270-9758-2BD9B53E7E22}" type="pres">
      <dgm:prSet presAssocID="{3ED3467B-018C-4563-9971-5BCE2FA5787A}" presName="parentText" presStyleLbl="node1" presStyleIdx="3" presStyleCnt="4">
        <dgm:presLayoutVars>
          <dgm:chMax val="0"/>
          <dgm:bulletEnabled val="1"/>
        </dgm:presLayoutVars>
      </dgm:prSet>
      <dgm:spPr/>
    </dgm:pt>
    <dgm:pt modelId="{306E42F1-CD78-4400-B475-2FB765CCED4C}" type="pres">
      <dgm:prSet presAssocID="{3ED3467B-018C-4563-9971-5BCE2FA5787A}" presName="negativeSpace" presStyleCnt="0"/>
      <dgm:spPr/>
    </dgm:pt>
    <dgm:pt modelId="{0E9C7FD3-B3FE-4D4D-90EA-BCD4A249D5F8}" type="pres">
      <dgm:prSet presAssocID="{3ED3467B-018C-4563-9971-5BCE2FA5787A}" presName="childText" presStyleLbl="conFgAcc1" presStyleIdx="3" presStyleCnt="4">
        <dgm:presLayoutVars>
          <dgm:bulletEnabled val="1"/>
        </dgm:presLayoutVars>
      </dgm:prSet>
      <dgm:spPr/>
    </dgm:pt>
  </dgm:ptLst>
  <dgm:cxnLst>
    <dgm:cxn modelId="{DF529927-9101-4079-8EBF-627C18E58BA8}" type="presOf" srcId="{2B8CA50B-D732-4E21-ACB7-EFC983E4BF90}" destId="{2167EE3C-CC8B-4F9F-A725-FC12690C51D0}" srcOrd="0" destOrd="0" presId="urn:microsoft.com/office/officeart/2005/8/layout/list1"/>
    <dgm:cxn modelId="{6A357E28-ADA2-4063-A08A-76AD2EFDC57D}" type="presOf" srcId="{BD0B43AD-D396-4F3E-88A3-DF389C4208BE}" destId="{E4C8F5B7-7E33-4185-B8DB-C48AF291F96C}" srcOrd="1" destOrd="0" presId="urn:microsoft.com/office/officeart/2005/8/layout/list1"/>
    <dgm:cxn modelId="{148AFC3B-EEF2-4D64-98A1-55B8F2F253C2}" type="presOf" srcId="{CDC53D8A-1569-4432-892C-5632FF49BD1B}" destId="{B0EDC77B-0840-4826-9E8E-05F2E2701527}" srcOrd="0" destOrd="0" presId="urn:microsoft.com/office/officeart/2005/8/layout/list1"/>
    <dgm:cxn modelId="{32FF6041-4A4E-4DF1-822A-1A1E7DDA83B8}" type="presOf" srcId="{FF1D24DD-CBE6-45BB-AA33-C94FA2B8F2BA}" destId="{AAA07F04-B5F7-4070-8FCF-2EDDFAA714F6}" srcOrd="0" destOrd="0" presId="urn:microsoft.com/office/officeart/2005/8/layout/list1"/>
    <dgm:cxn modelId="{86CAC861-C3A6-46BD-90E4-B1A0987AB44E}" type="presOf" srcId="{2B8CA50B-D732-4E21-ACB7-EFC983E4BF90}" destId="{176C22EC-0BAB-47FA-B9A1-D39C80ABCCBF}" srcOrd="1" destOrd="0" presId="urn:microsoft.com/office/officeart/2005/8/layout/list1"/>
    <dgm:cxn modelId="{EF27E344-464A-416F-8F27-AFB54AD70E69}" srcId="{CDC53D8A-1569-4432-892C-5632FF49BD1B}" destId="{BD0B43AD-D396-4F3E-88A3-DF389C4208BE}" srcOrd="2" destOrd="0" parTransId="{9B5AE7D6-0D60-4C6C-B55A-8B933EFA9756}" sibTransId="{521D85D3-7069-46E9-A006-BD6D20C34D2C}"/>
    <dgm:cxn modelId="{62B68466-2492-4F53-9AE6-3D212906A8E4}" type="presOf" srcId="{BD0B43AD-D396-4F3E-88A3-DF389C4208BE}" destId="{A35ED7CD-92D0-4F03-A124-32701F554699}" srcOrd="0" destOrd="0" presId="urn:microsoft.com/office/officeart/2005/8/layout/list1"/>
    <dgm:cxn modelId="{C122D25A-4717-43AD-90F5-EB401B13D7A0}" type="presOf" srcId="{FF1D24DD-CBE6-45BB-AA33-C94FA2B8F2BA}" destId="{F00D192D-AF49-47E3-9A52-457E9CD513AA}" srcOrd="1" destOrd="0" presId="urn:microsoft.com/office/officeart/2005/8/layout/list1"/>
    <dgm:cxn modelId="{8F77FE92-AC0C-4D2F-B126-0F9A728B91AC}" type="presOf" srcId="{3ED3467B-018C-4563-9971-5BCE2FA5787A}" destId="{9EF75E4E-77AE-4CA1-AFC2-224130E74D70}" srcOrd="0" destOrd="0" presId="urn:microsoft.com/office/officeart/2005/8/layout/list1"/>
    <dgm:cxn modelId="{7CFC58B0-28F0-480D-BC03-E47072CE813D}" srcId="{CDC53D8A-1569-4432-892C-5632FF49BD1B}" destId="{2B8CA50B-D732-4E21-ACB7-EFC983E4BF90}" srcOrd="0" destOrd="0" parTransId="{75B6F428-1066-4F34-B3FA-A4311444845B}" sibTransId="{10BFAA72-3FC0-4F4D-B0D1-A22B666E5EC3}"/>
    <dgm:cxn modelId="{1E62ACC7-ED44-4AA5-BB7F-CDEA9A4EA5DF}" type="presOf" srcId="{3ED3467B-018C-4563-9971-5BCE2FA5787A}" destId="{257AC9FD-12B9-4270-9758-2BD9B53E7E22}" srcOrd="1" destOrd="0" presId="urn:microsoft.com/office/officeart/2005/8/layout/list1"/>
    <dgm:cxn modelId="{901F9ED2-AE2D-4D0A-AFD0-974596D1F6EF}" srcId="{CDC53D8A-1569-4432-892C-5632FF49BD1B}" destId="{3ED3467B-018C-4563-9971-5BCE2FA5787A}" srcOrd="3" destOrd="0" parTransId="{C4A58FA2-039F-40D1-88A8-50044C364955}" sibTransId="{85920725-186A-4C00-B257-A87A41C9541B}"/>
    <dgm:cxn modelId="{DCB58CE7-6E86-4488-B9B3-0DC9425E3228}" srcId="{CDC53D8A-1569-4432-892C-5632FF49BD1B}" destId="{FF1D24DD-CBE6-45BB-AA33-C94FA2B8F2BA}" srcOrd="1" destOrd="0" parTransId="{7B8BDDA0-9933-4EB8-B0D9-76B6DD4CDF4B}" sibTransId="{16F4E3C5-221A-4559-92F2-C0C3944EBB10}"/>
    <dgm:cxn modelId="{2B2D016C-289E-4088-B30D-A995FD99BCC8}" type="presParOf" srcId="{B0EDC77B-0840-4826-9E8E-05F2E2701527}" destId="{5FB41398-4A92-4690-82B3-1853A6F58669}" srcOrd="0" destOrd="0" presId="urn:microsoft.com/office/officeart/2005/8/layout/list1"/>
    <dgm:cxn modelId="{6E0F4A1B-285C-4C18-A405-BE163041C76E}" type="presParOf" srcId="{5FB41398-4A92-4690-82B3-1853A6F58669}" destId="{2167EE3C-CC8B-4F9F-A725-FC12690C51D0}" srcOrd="0" destOrd="0" presId="urn:microsoft.com/office/officeart/2005/8/layout/list1"/>
    <dgm:cxn modelId="{A77292F0-894D-48A9-9397-6DA7BA5CC8D0}" type="presParOf" srcId="{5FB41398-4A92-4690-82B3-1853A6F58669}" destId="{176C22EC-0BAB-47FA-B9A1-D39C80ABCCBF}" srcOrd="1" destOrd="0" presId="urn:microsoft.com/office/officeart/2005/8/layout/list1"/>
    <dgm:cxn modelId="{60E7605B-4389-4450-B709-6AC9BD2257F1}" type="presParOf" srcId="{B0EDC77B-0840-4826-9E8E-05F2E2701527}" destId="{212DAA25-2B69-4921-B0E3-5D3545A1B579}" srcOrd="1" destOrd="0" presId="urn:microsoft.com/office/officeart/2005/8/layout/list1"/>
    <dgm:cxn modelId="{6624D67B-34B4-4F7F-90C0-37AFDB1000EA}" type="presParOf" srcId="{B0EDC77B-0840-4826-9E8E-05F2E2701527}" destId="{5A3B26D3-E3F1-4952-97E3-B79E431A86A8}" srcOrd="2" destOrd="0" presId="urn:microsoft.com/office/officeart/2005/8/layout/list1"/>
    <dgm:cxn modelId="{647C9EF0-A918-4132-86D0-F3A188E70E29}" type="presParOf" srcId="{B0EDC77B-0840-4826-9E8E-05F2E2701527}" destId="{59938D31-C5D8-42C9-9475-461629142687}" srcOrd="3" destOrd="0" presId="urn:microsoft.com/office/officeart/2005/8/layout/list1"/>
    <dgm:cxn modelId="{1DB2303C-15D1-43AA-940A-F8CB5577239B}" type="presParOf" srcId="{B0EDC77B-0840-4826-9E8E-05F2E2701527}" destId="{C45AAEB2-7754-4D94-9F1E-25707D1DBDE9}" srcOrd="4" destOrd="0" presId="urn:microsoft.com/office/officeart/2005/8/layout/list1"/>
    <dgm:cxn modelId="{A30CA1BB-6A4A-4B82-B019-ED6521B61DC9}" type="presParOf" srcId="{C45AAEB2-7754-4D94-9F1E-25707D1DBDE9}" destId="{AAA07F04-B5F7-4070-8FCF-2EDDFAA714F6}" srcOrd="0" destOrd="0" presId="urn:microsoft.com/office/officeart/2005/8/layout/list1"/>
    <dgm:cxn modelId="{CF2F4A69-16A1-4FEF-A5C4-6AD7D593D534}" type="presParOf" srcId="{C45AAEB2-7754-4D94-9F1E-25707D1DBDE9}" destId="{F00D192D-AF49-47E3-9A52-457E9CD513AA}" srcOrd="1" destOrd="0" presId="urn:microsoft.com/office/officeart/2005/8/layout/list1"/>
    <dgm:cxn modelId="{BB15F615-65A2-4756-8F64-EDDF55C99E87}" type="presParOf" srcId="{B0EDC77B-0840-4826-9E8E-05F2E2701527}" destId="{68B0B8BD-3D6D-441A-B3E8-924DF90CAA20}" srcOrd="5" destOrd="0" presId="urn:microsoft.com/office/officeart/2005/8/layout/list1"/>
    <dgm:cxn modelId="{66CA428C-0660-4500-B1E1-88C858730FDA}" type="presParOf" srcId="{B0EDC77B-0840-4826-9E8E-05F2E2701527}" destId="{B51F6758-08E2-45D6-B2F9-C88CFC8D1E70}" srcOrd="6" destOrd="0" presId="urn:microsoft.com/office/officeart/2005/8/layout/list1"/>
    <dgm:cxn modelId="{4391EA80-746C-4E14-A72A-7BD4CB99CE3D}" type="presParOf" srcId="{B0EDC77B-0840-4826-9E8E-05F2E2701527}" destId="{A9099E86-F4A3-45E6-9199-9516A570432E}" srcOrd="7" destOrd="0" presId="urn:microsoft.com/office/officeart/2005/8/layout/list1"/>
    <dgm:cxn modelId="{51EC2EC2-86B6-4E2B-8B7F-6FA99872461D}" type="presParOf" srcId="{B0EDC77B-0840-4826-9E8E-05F2E2701527}" destId="{1FEF31C1-F67F-450F-8B0E-C825BA879860}" srcOrd="8" destOrd="0" presId="urn:microsoft.com/office/officeart/2005/8/layout/list1"/>
    <dgm:cxn modelId="{21B316BA-6AE9-4D78-960F-869ADF0EF73D}" type="presParOf" srcId="{1FEF31C1-F67F-450F-8B0E-C825BA879860}" destId="{A35ED7CD-92D0-4F03-A124-32701F554699}" srcOrd="0" destOrd="0" presId="urn:microsoft.com/office/officeart/2005/8/layout/list1"/>
    <dgm:cxn modelId="{E0900CC8-196C-40EC-9E9D-0E53865F821E}" type="presParOf" srcId="{1FEF31C1-F67F-450F-8B0E-C825BA879860}" destId="{E4C8F5B7-7E33-4185-B8DB-C48AF291F96C}" srcOrd="1" destOrd="0" presId="urn:microsoft.com/office/officeart/2005/8/layout/list1"/>
    <dgm:cxn modelId="{2FF25D20-7254-4CED-85F3-50BE40B603F5}" type="presParOf" srcId="{B0EDC77B-0840-4826-9E8E-05F2E2701527}" destId="{A0430FE4-A8AF-4574-AAB8-1F706816064B}" srcOrd="9" destOrd="0" presId="urn:microsoft.com/office/officeart/2005/8/layout/list1"/>
    <dgm:cxn modelId="{DBD85C17-C876-4D50-8710-ED6BC392305F}" type="presParOf" srcId="{B0EDC77B-0840-4826-9E8E-05F2E2701527}" destId="{717C1D07-C2DB-44BD-AD4E-554CFF16FEE6}" srcOrd="10" destOrd="0" presId="urn:microsoft.com/office/officeart/2005/8/layout/list1"/>
    <dgm:cxn modelId="{C68E2101-E7BD-43B1-A9C9-33C745F187D8}" type="presParOf" srcId="{B0EDC77B-0840-4826-9E8E-05F2E2701527}" destId="{BD6B3797-6154-43EA-8A97-33E9AEB3879D}" srcOrd="11" destOrd="0" presId="urn:microsoft.com/office/officeart/2005/8/layout/list1"/>
    <dgm:cxn modelId="{17612F6C-5805-4EF5-9534-D00B9CD8AF2B}" type="presParOf" srcId="{B0EDC77B-0840-4826-9E8E-05F2E2701527}" destId="{AE41234A-2A36-416B-B7D6-5761D4FFAA2C}" srcOrd="12" destOrd="0" presId="urn:microsoft.com/office/officeart/2005/8/layout/list1"/>
    <dgm:cxn modelId="{4B051B99-6A10-47DB-B047-FF9A12A55948}" type="presParOf" srcId="{AE41234A-2A36-416B-B7D6-5761D4FFAA2C}" destId="{9EF75E4E-77AE-4CA1-AFC2-224130E74D70}" srcOrd="0" destOrd="0" presId="urn:microsoft.com/office/officeart/2005/8/layout/list1"/>
    <dgm:cxn modelId="{90E79EBB-989E-477E-AFFB-502B985073FA}" type="presParOf" srcId="{AE41234A-2A36-416B-B7D6-5761D4FFAA2C}" destId="{257AC9FD-12B9-4270-9758-2BD9B53E7E22}" srcOrd="1" destOrd="0" presId="urn:microsoft.com/office/officeart/2005/8/layout/list1"/>
    <dgm:cxn modelId="{382CEA4D-322D-4061-9AA2-2A951A8D0BAB}" type="presParOf" srcId="{B0EDC77B-0840-4826-9E8E-05F2E2701527}" destId="{306E42F1-CD78-4400-B475-2FB765CCED4C}" srcOrd="13" destOrd="0" presId="urn:microsoft.com/office/officeart/2005/8/layout/list1"/>
    <dgm:cxn modelId="{4C888B13-89D8-4E55-A960-09D9B17F0D46}" type="presParOf" srcId="{B0EDC77B-0840-4826-9E8E-05F2E2701527}" destId="{0E9C7FD3-B3FE-4D4D-90EA-BCD4A249D5F8}"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F1B1FF-AFF3-4A4F-ACF6-21E6D2B1424C}">
      <dsp:nvSpPr>
        <dsp:cNvPr id="0" name=""/>
        <dsp:cNvSpPr/>
      </dsp:nvSpPr>
      <dsp:spPr>
        <a:xfrm>
          <a:off x="2167085" y="1780207"/>
          <a:ext cx="1076772" cy="1076772"/>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nl-BE" sz="1200" kern="1200" dirty="0"/>
            <a:t>Avondmaal</a:t>
          </a:r>
        </a:p>
      </dsp:txBody>
      <dsp:txXfrm>
        <a:off x="2324775" y="1937897"/>
        <a:ext cx="761392" cy="761392"/>
      </dsp:txXfrm>
    </dsp:sp>
    <dsp:sp modelId="{18F8F6E6-7572-4E07-8993-1B7E76E13B6E}">
      <dsp:nvSpPr>
        <dsp:cNvPr id="0" name=""/>
        <dsp:cNvSpPr/>
      </dsp:nvSpPr>
      <dsp:spPr>
        <a:xfrm rot="16200000">
          <a:off x="2591173" y="1387967"/>
          <a:ext cx="228597" cy="366102"/>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nl-BE" sz="1000" kern="1200"/>
        </a:p>
      </dsp:txBody>
      <dsp:txXfrm>
        <a:off x="2625463" y="1495477"/>
        <a:ext cx="160018" cy="219662"/>
      </dsp:txXfrm>
    </dsp:sp>
    <dsp:sp modelId="{629F003B-340C-43D4-B2D1-E204EBD5804E}">
      <dsp:nvSpPr>
        <dsp:cNvPr id="0" name=""/>
        <dsp:cNvSpPr/>
      </dsp:nvSpPr>
      <dsp:spPr>
        <a:xfrm>
          <a:off x="2032489" y="2925"/>
          <a:ext cx="1345965" cy="1345965"/>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nl-BE" sz="1200" kern="1200" dirty="0"/>
            <a:t>Verticaal kijken</a:t>
          </a:r>
        </a:p>
      </dsp:txBody>
      <dsp:txXfrm>
        <a:off x="2229601" y="200037"/>
        <a:ext cx="951741" cy="951741"/>
      </dsp:txXfrm>
    </dsp:sp>
    <dsp:sp modelId="{0A3EC43B-CEDB-42BA-A402-E6232A9437F9}">
      <dsp:nvSpPr>
        <dsp:cNvPr id="0" name=""/>
        <dsp:cNvSpPr/>
      </dsp:nvSpPr>
      <dsp:spPr>
        <a:xfrm>
          <a:off x="3338747" y="2135542"/>
          <a:ext cx="228597" cy="366102"/>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nl-BE" sz="1000" kern="1200"/>
        </a:p>
      </dsp:txBody>
      <dsp:txXfrm>
        <a:off x="3338747" y="2208762"/>
        <a:ext cx="160018" cy="219662"/>
      </dsp:txXfrm>
    </dsp:sp>
    <dsp:sp modelId="{B23B7837-0E15-47D6-B75A-F6A1B7597212}">
      <dsp:nvSpPr>
        <dsp:cNvPr id="0" name=""/>
        <dsp:cNvSpPr/>
      </dsp:nvSpPr>
      <dsp:spPr>
        <a:xfrm>
          <a:off x="3675174" y="1645610"/>
          <a:ext cx="1345965" cy="1345965"/>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nl-BE" sz="1200" kern="1200" dirty="0"/>
            <a:t>Vooruit kijken</a:t>
          </a:r>
        </a:p>
      </dsp:txBody>
      <dsp:txXfrm>
        <a:off x="3872286" y="1842722"/>
        <a:ext cx="951741" cy="951741"/>
      </dsp:txXfrm>
    </dsp:sp>
    <dsp:sp modelId="{5B2D75DA-98AE-4B01-AA45-C0DE69760188}">
      <dsp:nvSpPr>
        <dsp:cNvPr id="0" name=""/>
        <dsp:cNvSpPr/>
      </dsp:nvSpPr>
      <dsp:spPr>
        <a:xfrm rot="5400000">
          <a:off x="2591173" y="2883116"/>
          <a:ext cx="228597" cy="366102"/>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nl-BE" sz="1000" kern="1200"/>
        </a:p>
      </dsp:txBody>
      <dsp:txXfrm>
        <a:off x="2625463" y="2922047"/>
        <a:ext cx="160018" cy="219662"/>
      </dsp:txXfrm>
    </dsp:sp>
    <dsp:sp modelId="{B43DD5C3-5608-4CA0-B3F2-5A0EF63B7DAD}">
      <dsp:nvSpPr>
        <dsp:cNvPr id="0" name=""/>
        <dsp:cNvSpPr/>
      </dsp:nvSpPr>
      <dsp:spPr>
        <a:xfrm>
          <a:off x="2032489" y="3288295"/>
          <a:ext cx="1345965" cy="1345965"/>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nl-BE" sz="1200" kern="1200" dirty="0"/>
            <a:t>Achteruit kijken</a:t>
          </a:r>
        </a:p>
      </dsp:txBody>
      <dsp:txXfrm>
        <a:off x="2229601" y="3485407"/>
        <a:ext cx="951741" cy="951741"/>
      </dsp:txXfrm>
    </dsp:sp>
    <dsp:sp modelId="{1B350336-E816-41E3-8764-767D5CD5D4E3}">
      <dsp:nvSpPr>
        <dsp:cNvPr id="0" name=""/>
        <dsp:cNvSpPr/>
      </dsp:nvSpPr>
      <dsp:spPr>
        <a:xfrm rot="10800000">
          <a:off x="1843598" y="2135542"/>
          <a:ext cx="228597" cy="366102"/>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nl-BE" sz="1000" kern="1200"/>
        </a:p>
      </dsp:txBody>
      <dsp:txXfrm rot="10800000">
        <a:off x="1912177" y="2208762"/>
        <a:ext cx="160018" cy="219662"/>
      </dsp:txXfrm>
    </dsp:sp>
    <dsp:sp modelId="{3B7B72CF-9E69-4A87-BCD5-6F16AEE7100A}">
      <dsp:nvSpPr>
        <dsp:cNvPr id="0" name=""/>
        <dsp:cNvSpPr/>
      </dsp:nvSpPr>
      <dsp:spPr>
        <a:xfrm>
          <a:off x="389803" y="1645610"/>
          <a:ext cx="1345965" cy="1345965"/>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nl-BE" sz="1200" kern="1200" dirty="0"/>
            <a:t>Horizontaal kijken</a:t>
          </a:r>
        </a:p>
      </dsp:txBody>
      <dsp:txXfrm>
        <a:off x="586915" y="1842722"/>
        <a:ext cx="951741" cy="9517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CF343E-3902-41A1-9453-3BD3E0E174D5}">
      <dsp:nvSpPr>
        <dsp:cNvPr id="0" name=""/>
        <dsp:cNvSpPr/>
      </dsp:nvSpPr>
      <dsp:spPr>
        <a:xfrm rot="16200000">
          <a:off x="-561204" y="562167"/>
          <a:ext cx="3627438" cy="2503103"/>
        </a:xfrm>
        <a:prstGeom prst="flowChartManualOperati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2535" bIns="0" numCol="1" spcCol="1270" anchor="ctr" anchorCtr="0">
          <a:noAutofit/>
        </a:bodyPr>
        <a:lstStyle/>
        <a:p>
          <a:pPr marL="0" lvl="0" indent="0" algn="ctr" defTabSz="844550">
            <a:lnSpc>
              <a:spcPct val="90000"/>
            </a:lnSpc>
            <a:spcBef>
              <a:spcPct val="0"/>
            </a:spcBef>
            <a:spcAft>
              <a:spcPct val="35000"/>
            </a:spcAft>
            <a:buNone/>
          </a:pPr>
          <a:r>
            <a:rPr lang="nl-BE" sz="1900" kern="1200" dirty="0"/>
            <a:t>Transsubstantiatieleer</a:t>
          </a:r>
        </a:p>
      </dsp:txBody>
      <dsp:txXfrm rot="5400000">
        <a:off x="964" y="725487"/>
        <a:ext cx="2503103" cy="2176462"/>
      </dsp:txXfrm>
    </dsp:sp>
    <dsp:sp modelId="{639D8675-EDB8-4DB2-BD48-EBD5DD4D7ECB}">
      <dsp:nvSpPr>
        <dsp:cNvPr id="0" name=""/>
        <dsp:cNvSpPr/>
      </dsp:nvSpPr>
      <dsp:spPr>
        <a:xfrm rot="16200000">
          <a:off x="2129631" y="562167"/>
          <a:ext cx="3627438" cy="2503103"/>
        </a:xfrm>
        <a:prstGeom prst="flowChartManualOperati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2535" bIns="0" numCol="1" spcCol="1270" anchor="ctr" anchorCtr="0">
          <a:noAutofit/>
        </a:bodyPr>
        <a:lstStyle/>
        <a:p>
          <a:pPr marL="0" lvl="0" indent="0" algn="ctr" defTabSz="844550">
            <a:lnSpc>
              <a:spcPct val="90000"/>
            </a:lnSpc>
            <a:spcBef>
              <a:spcPct val="0"/>
            </a:spcBef>
            <a:spcAft>
              <a:spcPct val="35000"/>
            </a:spcAft>
            <a:buNone/>
          </a:pPr>
          <a:r>
            <a:rPr lang="nl-BE" sz="1900" kern="1200" dirty="0" err="1"/>
            <a:t>Consubstantiatieleer</a:t>
          </a:r>
          <a:endParaRPr lang="nl-BE" sz="1900" kern="1200" dirty="0"/>
        </a:p>
      </dsp:txBody>
      <dsp:txXfrm rot="5400000">
        <a:off x="2691799" y="725487"/>
        <a:ext cx="2503103" cy="2176462"/>
      </dsp:txXfrm>
    </dsp:sp>
    <dsp:sp modelId="{AB7893AB-44BA-42CB-9CB7-245D30E40AB5}">
      <dsp:nvSpPr>
        <dsp:cNvPr id="0" name=""/>
        <dsp:cNvSpPr/>
      </dsp:nvSpPr>
      <dsp:spPr>
        <a:xfrm rot="16200000">
          <a:off x="4820466" y="562167"/>
          <a:ext cx="3627438" cy="2503103"/>
        </a:xfrm>
        <a:prstGeom prst="flowChartManualOperati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2535" bIns="0" numCol="1" spcCol="1270" anchor="ctr" anchorCtr="0">
          <a:noAutofit/>
        </a:bodyPr>
        <a:lstStyle/>
        <a:p>
          <a:pPr marL="0" lvl="0" indent="0" algn="ctr" defTabSz="844550">
            <a:lnSpc>
              <a:spcPct val="90000"/>
            </a:lnSpc>
            <a:spcBef>
              <a:spcPct val="0"/>
            </a:spcBef>
            <a:spcAft>
              <a:spcPct val="35000"/>
            </a:spcAft>
            <a:buNone/>
          </a:pPr>
          <a:r>
            <a:rPr lang="nl-BE" sz="1900" kern="1200" dirty="0" err="1"/>
            <a:t>Zwingliaanse</a:t>
          </a:r>
          <a:r>
            <a:rPr lang="nl-BE" sz="1900" kern="1200" dirty="0"/>
            <a:t> visie</a:t>
          </a:r>
        </a:p>
      </dsp:txBody>
      <dsp:txXfrm rot="5400000">
        <a:off x="5382634" y="725487"/>
        <a:ext cx="2503103" cy="21764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F184A4-AB30-4129-9B2B-585F1F57D7BC}">
      <dsp:nvSpPr>
        <dsp:cNvPr id="0" name=""/>
        <dsp:cNvSpPr/>
      </dsp:nvSpPr>
      <dsp:spPr>
        <a:xfrm>
          <a:off x="2464" y="58322"/>
          <a:ext cx="2402978" cy="5184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nl-BE" sz="1800" kern="1200" dirty="0"/>
            <a:t>Uitleg</a:t>
          </a:r>
        </a:p>
      </dsp:txBody>
      <dsp:txXfrm>
        <a:off x="2464" y="58322"/>
        <a:ext cx="2402978" cy="518400"/>
      </dsp:txXfrm>
    </dsp:sp>
    <dsp:sp modelId="{179ED502-9D35-430C-B235-6B5A2484A527}">
      <dsp:nvSpPr>
        <dsp:cNvPr id="0" name=""/>
        <dsp:cNvSpPr/>
      </dsp:nvSpPr>
      <dsp:spPr>
        <a:xfrm>
          <a:off x="2464" y="576722"/>
          <a:ext cx="2402978" cy="2992393"/>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nl-BE" sz="1800" kern="1200" dirty="0"/>
            <a:t>‘Dit </a:t>
          </a:r>
          <a:r>
            <a:rPr lang="nl-BE" sz="1800" i="1" kern="1200" dirty="0"/>
            <a:t>is</a:t>
          </a:r>
          <a:r>
            <a:rPr lang="nl-BE" sz="1800" kern="1200" dirty="0"/>
            <a:t> mijn lichaam … dit </a:t>
          </a:r>
          <a:r>
            <a:rPr lang="nl-BE" sz="1800" i="1" kern="1200" dirty="0"/>
            <a:t>is</a:t>
          </a:r>
          <a:r>
            <a:rPr lang="nl-BE" sz="1800" kern="1200" dirty="0"/>
            <a:t> mijn bloed’</a:t>
          </a:r>
        </a:p>
        <a:p>
          <a:pPr marL="171450" lvl="1" indent="-171450" algn="l" defTabSz="800100">
            <a:lnSpc>
              <a:spcPct val="90000"/>
            </a:lnSpc>
            <a:spcBef>
              <a:spcPct val="0"/>
            </a:spcBef>
            <a:spcAft>
              <a:spcPct val="15000"/>
            </a:spcAft>
            <a:buChar char="•"/>
          </a:pPr>
          <a:endParaRPr lang="nl-BE" sz="1800" kern="1200" dirty="0"/>
        </a:p>
        <a:p>
          <a:pPr marL="171450" lvl="1" indent="-171450" algn="l" defTabSz="800100">
            <a:lnSpc>
              <a:spcPct val="90000"/>
            </a:lnSpc>
            <a:spcBef>
              <a:spcPct val="0"/>
            </a:spcBef>
            <a:spcAft>
              <a:spcPct val="15000"/>
            </a:spcAft>
            <a:buChar char="•"/>
          </a:pPr>
          <a:r>
            <a:rPr lang="nl-BE" sz="1800" kern="1200" dirty="0"/>
            <a:t>Brood en wijn zijn Christus’ lichaam en bloed.</a:t>
          </a:r>
        </a:p>
      </dsp:txBody>
      <dsp:txXfrm>
        <a:off x="2464" y="576722"/>
        <a:ext cx="2402978" cy="2992393"/>
      </dsp:txXfrm>
    </dsp:sp>
    <dsp:sp modelId="{2DAD35E5-7BE3-4FEE-BEDD-75E735A3B08C}">
      <dsp:nvSpPr>
        <dsp:cNvPr id="0" name=""/>
        <dsp:cNvSpPr/>
      </dsp:nvSpPr>
      <dsp:spPr>
        <a:xfrm>
          <a:off x="2741860" y="58322"/>
          <a:ext cx="2402978" cy="5184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nl-BE" sz="1800" kern="1200" dirty="0"/>
            <a:t>Geschiedenis</a:t>
          </a:r>
        </a:p>
      </dsp:txBody>
      <dsp:txXfrm>
        <a:off x="2741860" y="58322"/>
        <a:ext cx="2402978" cy="518400"/>
      </dsp:txXfrm>
    </dsp:sp>
    <dsp:sp modelId="{339C45BC-3A64-4076-8B3F-3A4A7FE45B79}">
      <dsp:nvSpPr>
        <dsp:cNvPr id="0" name=""/>
        <dsp:cNvSpPr/>
      </dsp:nvSpPr>
      <dsp:spPr>
        <a:xfrm>
          <a:off x="2741860" y="576722"/>
          <a:ext cx="2402978" cy="2992393"/>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nl-BE" sz="1800" kern="1200" dirty="0"/>
            <a:t>Aristoteles</a:t>
          </a:r>
        </a:p>
        <a:p>
          <a:pPr marL="342900" lvl="2" indent="-171450" algn="l" defTabSz="800100">
            <a:lnSpc>
              <a:spcPct val="90000"/>
            </a:lnSpc>
            <a:spcBef>
              <a:spcPct val="0"/>
            </a:spcBef>
            <a:spcAft>
              <a:spcPct val="15000"/>
            </a:spcAft>
            <a:buChar char="•"/>
          </a:pPr>
          <a:r>
            <a:rPr lang="nl-BE" sz="1800" kern="1200" dirty="0"/>
            <a:t>Verschil substantie en verschijning. </a:t>
          </a:r>
        </a:p>
        <a:p>
          <a:pPr marL="342900" lvl="2" indent="-171450" algn="l" defTabSz="800100">
            <a:lnSpc>
              <a:spcPct val="90000"/>
            </a:lnSpc>
            <a:spcBef>
              <a:spcPct val="0"/>
            </a:spcBef>
            <a:spcAft>
              <a:spcPct val="15000"/>
            </a:spcAft>
            <a:buChar char="•"/>
          </a:pPr>
          <a:r>
            <a:rPr lang="nl-BE" sz="1800" kern="1200" dirty="0"/>
            <a:t>Trans-substantie </a:t>
          </a:r>
          <a:r>
            <a:rPr lang="nl-BE" sz="1800" kern="1200" dirty="0">
              <a:latin typeface="Times New Roman"/>
              <a:cs typeface="Times New Roman"/>
            </a:rPr>
            <a:t>≠ </a:t>
          </a:r>
          <a:r>
            <a:rPr lang="nl-BE" sz="1800" kern="1200" dirty="0"/>
            <a:t>transmaterialisatie.</a:t>
          </a:r>
        </a:p>
        <a:p>
          <a:pPr marL="342900" lvl="2" indent="-171450" algn="l" defTabSz="800100">
            <a:lnSpc>
              <a:spcPct val="90000"/>
            </a:lnSpc>
            <a:spcBef>
              <a:spcPct val="0"/>
            </a:spcBef>
            <a:spcAft>
              <a:spcPct val="15000"/>
            </a:spcAft>
            <a:buChar char="•"/>
          </a:pPr>
          <a:endParaRPr lang="nl-BE" sz="1800" kern="1200" dirty="0"/>
        </a:p>
        <a:p>
          <a:pPr marL="171450" lvl="1" indent="-171450" algn="l" defTabSz="800100">
            <a:lnSpc>
              <a:spcPct val="90000"/>
            </a:lnSpc>
            <a:spcBef>
              <a:spcPct val="0"/>
            </a:spcBef>
            <a:spcAft>
              <a:spcPct val="15000"/>
            </a:spcAft>
            <a:buChar char="•"/>
          </a:pPr>
          <a:r>
            <a:rPr lang="nl-BE" sz="1800" kern="1200" dirty="0"/>
            <a:t>Vierde </a:t>
          </a:r>
          <a:r>
            <a:rPr lang="nl-BE" sz="1800" kern="1200" dirty="0" err="1"/>
            <a:t>Lateraanse</a:t>
          </a:r>
          <a:r>
            <a:rPr lang="nl-BE" sz="1800" kern="1200" dirty="0"/>
            <a:t> Concilie (1215).</a:t>
          </a:r>
        </a:p>
        <a:p>
          <a:pPr marL="171450" lvl="1" indent="-171450" algn="l" defTabSz="800100">
            <a:lnSpc>
              <a:spcPct val="90000"/>
            </a:lnSpc>
            <a:spcBef>
              <a:spcPct val="0"/>
            </a:spcBef>
            <a:spcAft>
              <a:spcPct val="15000"/>
            </a:spcAft>
            <a:buChar char="•"/>
          </a:pPr>
          <a:r>
            <a:rPr lang="nl-BE" sz="1800" kern="1200" dirty="0"/>
            <a:t>Concilie van Trente (1545-1563)</a:t>
          </a:r>
        </a:p>
      </dsp:txBody>
      <dsp:txXfrm>
        <a:off x="2741860" y="576722"/>
        <a:ext cx="2402978" cy="2992393"/>
      </dsp:txXfrm>
    </dsp:sp>
    <dsp:sp modelId="{3A27642F-8740-4656-91C5-990C77750FB3}">
      <dsp:nvSpPr>
        <dsp:cNvPr id="0" name=""/>
        <dsp:cNvSpPr/>
      </dsp:nvSpPr>
      <dsp:spPr>
        <a:xfrm>
          <a:off x="5481256" y="58322"/>
          <a:ext cx="2402978" cy="5184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nl-BE" sz="1800" kern="1200"/>
            <a:t>Uitdagingen</a:t>
          </a:r>
        </a:p>
      </dsp:txBody>
      <dsp:txXfrm>
        <a:off x="5481256" y="58322"/>
        <a:ext cx="2402978" cy="518400"/>
      </dsp:txXfrm>
    </dsp:sp>
    <dsp:sp modelId="{403EE44B-FE7F-429D-9BE5-494D46CB2D86}">
      <dsp:nvSpPr>
        <dsp:cNvPr id="0" name=""/>
        <dsp:cNvSpPr/>
      </dsp:nvSpPr>
      <dsp:spPr>
        <a:xfrm>
          <a:off x="5481256" y="576722"/>
          <a:ext cx="2402978" cy="2992393"/>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nl-BE" sz="1800" kern="1200" dirty="0"/>
            <a:t>Aristoteles visie?</a:t>
          </a:r>
        </a:p>
        <a:p>
          <a:pPr marL="171450" lvl="1" indent="-171450" algn="l" defTabSz="800100">
            <a:lnSpc>
              <a:spcPct val="90000"/>
            </a:lnSpc>
            <a:spcBef>
              <a:spcPct val="0"/>
            </a:spcBef>
            <a:spcAft>
              <a:spcPct val="15000"/>
            </a:spcAft>
            <a:buChar char="•"/>
          </a:pPr>
          <a:r>
            <a:rPr lang="nl-BE" sz="1800" kern="1200" dirty="0"/>
            <a:t>Aards-concreet of symbolisch ‘is’?</a:t>
          </a:r>
        </a:p>
        <a:p>
          <a:pPr marL="171450" lvl="1" indent="-171450" algn="l" defTabSz="800100">
            <a:lnSpc>
              <a:spcPct val="90000"/>
            </a:lnSpc>
            <a:spcBef>
              <a:spcPct val="0"/>
            </a:spcBef>
            <a:spcAft>
              <a:spcPct val="15000"/>
            </a:spcAft>
            <a:buChar char="•"/>
          </a:pPr>
          <a:r>
            <a:rPr lang="nl-BE" sz="1800" kern="1200" dirty="0"/>
            <a:t>Wanneer gebeurt de transsubstantie?</a:t>
          </a:r>
        </a:p>
      </dsp:txBody>
      <dsp:txXfrm>
        <a:off x="5481256" y="576722"/>
        <a:ext cx="2402978" cy="29923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F184A4-AB30-4129-9B2B-585F1F57D7BC}">
      <dsp:nvSpPr>
        <dsp:cNvPr id="0" name=""/>
        <dsp:cNvSpPr/>
      </dsp:nvSpPr>
      <dsp:spPr>
        <a:xfrm>
          <a:off x="2464" y="271951"/>
          <a:ext cx="2402978" cy="6048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nl-BE" sz="2100" kern="1200" dirty="0"/>
            <a:t>Uitleg</a:t>
          </a:r>
        </a:p>
      </dsp:txBody>
      <dsp:txXfrm>
        <a:off x="2464" y="271951"/>
        <a:ext cx="2402978" cy="604800"/>
      </dsp:txXfrm>
    </dsp:sp>
    <dsp:sp modelId="{179ED502-9D35-430C-B235-6B5A2484A527}">
      <dsp:nvSpPr>
        <dsp:cNvPr id="0" name=""/>
        <dsp:cNvSpPr/>
      </dsp:nvSpPr>
      <dsp:spPr>
        <a:xfrm>
          <a:off x="2464" y="876751"/>
          <a:ext cx="2402978" cy="2478734"/>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nl-BE" sz="2100" kern="1200" dirty="0"/>
            <a:t>‘Dit </a:t>
          </a:r>
          <a:r>
            <a:rPr lang="nl-BE" sz="2100" i="1" kern="1200" dirty="0"/>
            <a:t>is</a:t>
          </a:r>
          <a:r>
            <a:rPr lang="nl-BE" sz="2100" kern="1200" dirty="0"/>
            <a:t> mijn lichaam … dit </a:t>
          </a:r>
          <a:r>
            <a:rPr lang="nl-BE" sz="2100" i="1" kern="1200" dirty="0"/>
            <a:t>is</a:t>
          </a:r>
          <a:r>
            <a:rPr lang="nl-BE" sz="2100" kern="1200" dirty="0"/>
            <a:t> mijn bloed’</a:t>
          </a:r>
        </a:p>
        <a:p>
          <a:pPr marL="228600" lvl="1" indent="-228600" algn="l" defTabSz="933450">
            <a:lnSpc>
              <a:spcPct val="90000"/>
            </a:lnSpc>
            <a:spcBef>
              <a:spcPct val="0"/>
            </a:spcBef>
            <a:spcAft>
              <a:spcPct val="15000"/>
            </a:spcAft>
            <a:buChar char="•"/>
          </a:pPr>
          <a:endParaRPr lang="nl-BE" sz="2100" kern="1200" dirty="0"/>
        </a:p>
        <a:p>
          <a:pPr marL="228600" lvl="1" indent="-228600" algn="l" defTabSz="933450">
            <a:lnSpc>
              <a:spcPct val="90000"/>
            </a:lnSpc>
            <a:spcBef>
              <a:spcPct val="0"/>
            </a:spcBef>
            <a:spcAft>
              <a:spcPct val="15000"/>
            </a:spcAft>
            <a:buChar char="•"/>
          </a:pPr>
          <a:r>
            <a:rPr lang="nl-BE" sz="2100" kern="1200" dirty="0"/>
            <a:t>Christus </a:t>
          </a:r>
          <a:r>
            <a:rPr lang="nl-BE" sz="2100" i="1" kern="1200" dirty="0"/>
            <a:t>is</a:t>
          </a:r>
          <a:r>
            <a:rPr lang="nl-BE" sz="2100" i="0" kern="1200" dirty="0"/>
            <a:t> </a:t>
          </a:r>
          <a:r>
            <a:rPr lang="nl-BE" sz="2100" i="1" kern="1200" dirty="0"/>
            <a:t>aanwezig</a:t>
          </a:r>
          <a:r>
            <a:rPr lang="nl-BE" sz="2100" i="0" kern="1200" dirty="0"/>
            <a:t> </a:t>
          </a:r>
          <a:r>
            <a:rPr lang="nl-BE" sz="2100" kern="1200" dirty="0"/>
            <a:t>in brood en wijn</a:t>
          </a:r>
        </a:p>
      </dsp:txBody>
      <dsp:txXfrm>
        <a:off x="2464" y="876751"/>
        <a:ext cx="2402978" cy="2478734"/>
      </dsp:txXfrm>
    </dsp:sp>
    <dsp:sp modelId="{2DAD35E5-7BE3-4FEE-BEDD-75E735A3B08C}">
      <dsp:nvSpPr>
        <dsp:cNvPr id="0" name=""/>
        <dsp:cNvSpPr/>
      </dsp:nvSpPr>
      <dsp:spPr>
        <a:xfrm>
          <a:off x="2741860" y="271951"/>
          <a:ext cx="2402978" cy="6048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nl-BE" sz="2100" kern="1200" dirty="0"/>
            <a:t>Geschiedenis</a:t>
          </a:r>
        </a:p>
      </dsp:txBody>
      <dsp:txXfrm>
        <a:off x="2741860" y="271951"/>
        <a:ext cx="2402978" cy="604800"/>
      </dsp:txXfrm>
    </dsp:sp>
    <dsp:sp modelId="{339C45BC-3A64-4076-8B3F-3A4A7FE45B79}">
      <dsp:nvSpPr>
        <dsp:cNvPr id="0" name=""/>
        <dsp:cNvSpPr/>
      </dsp:nvSpPr>
      <dsp:spPr>
        <a:xfrm>
          <a:off x="2741860" y="876751"/>
          <a:ext cx="2402978" cy="2478734"/>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nl-BE" sz="2100" kern="1200" dirty="0" err="1"/>
            <a:t>Augsburgse</a:t>
          </a:r>
          <a:r>
            <a:rPr lang="nl-BE" sz="2100" kern="1200" dirty="0"/>
            <a:t> confessie</a:t>
          </a:r>
        </a:p>
      </dsp:txBody>
      <dsp:txXfrm>
        <a:off x="2741860" y="876751"/>
        <a:ext cx="2402978" cy="2478734"/>
      </dsp:txXfrm>
    </dsp:sp>
    <dsp:sp modelId="{3A27642F-8740-4656-91C5-990C77750FB3}">
      <dsp:nvSpPr>
        <dsp:cNvPr id="0" name=""/>
        <dsp:cNvSpPr/>
      </dsp:nvSpPr>
      <dsp:spPr>
        <a:xfrm>
          <a:off x="5481256" y="271951"/>
          <a:ext cx="2402978" cy="6048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nl-BE" sz="2100" kern="1200" dirty="0"/>
            <a:t>Uitdagingen</a:t>
          </a:r>
        </a:p>
      </dsp:txBody>
      <dsp:txXfrm>
        <a:off x="5481256" y="271951"/>
        <a:ext cx="2402978" cy="604800"/>
      </dsp:txXfrm>
    </dsp:sp>
    <dsp:sp modelId="{403EE44B-FE7F-429D-9BE5-494D46CB2D86}">
      <dsp:nvSpPr>
        <dsp:cNvPr id="0" name=""/>
        <dsp:cNvSpPr/>
      </dsp:nvSpPr>
      <dsp:spPr>
        <a:xfrm>
          <a:off x="5481256" y="876751"/>
          <a:ext cx="2402978" cy="2478734"/>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nl-BE" sz="2100" kern="1200" dirty="0"/>
            <a:t>Aristoteles visie?</a:t>
          </a:r>
        </a:p>
        <a:p>
          <a:pPr marL="228600" lvl="1" indent="-228600" algn="l" defTabSz="933450">
            <a:lnSpc>
              <a:spcPct val="90000"/>
            </a:lnSpc>
            <a:spcBef>
              <a:spcPct val="0"/>
            </a:spcBef>
            <a:spcAft>
              <a:spcPct val="15000"/>
            </a:spcAft>
            <a:buChar char="•"/>
          </a:pPr>
          <a:r>
            <a:rPr lang="nl-BE" sz="2100" kern="1200" dirty="0"/>
            <a:t>Wanneer gebeurt </a:t>
          </a:r>
          <a:r>
            <a:rPr lang="nl-BE" sz="2100" kern="1200" dirty="0" err="1"/>
            <a:t>consubstantiatie</a:t>
          </a:r>
          <a:r>
            <a:rPr lang="nl-BE" sz="2100" kern="1200" dirty="0"/>
            <a:t>?</a:t>
          </a:r>
        </a:p>
      </dsp:txBody>
      <dsp:txXfrm>
        <a:off x="5481256" y="876751"/>
        <a:ext cx="2402978" cy="24787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F184A4-AB30-4129-9B2B-585F1F57D7BC}">
      <dsp:nvSpPr>
        <dsp:cNvPr id="0" name=""/>
        <dsp:cNvSpPr/>
      </dsp:nvSpPr>
      <dsp:spPr>
        <a:xfrm>
          <a:off x="2464" y="418786"/>
          <a:ext cx="2402978" cy="5472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nl-BE" sz="1900" kern="1200" dirty="0"/>
            <a:t>Uitleg</a:t>
          </a:r>
        </a:p>
      </dsp:txBody>
      <dsp:txXfrm>
        <a:off x="2464" y="418786"/>
        <a:ext cx="2402978" cy="547200"/>
      </dsp:txXfrm>
    </dsp:sp>
    <dsp:sp modelId="{179ED502-9D35-430C-B235-6B5A2484A527}">
      <dsp:nvSpPr>
        <dsp:cNvPr id="0" name=""/>
        <dsp:cNvSpPr/>
      </dsp:nvSpPr>
      <dsp:spPr>
        <a:xfrm>
          <a:off x="2464" y="965986"/>
          <a:ext cx="2402978" cy="2242664"/>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nl-BE" sz="1900" kern="1200" dirty="0"/>
            <a:t>‘Dit </a:t>
          </a:r>
          <a:r>
            <a:rPr lang="nl-BE" sz="1900" i="1" kern="1200" dirty="0"/>
            <a:t>is</a:t>
          </a:r>
          <a:r>
            <a:rPr lang="nl-BE" sz="1900" kern="1200" dirty="0"/>
            <a:t> mijn lichaam … dit </a:t>
          </a:r>
          <a:r>
            <a:rPr lang="nl-BE" sz="1900" i="1" kern="1200" dirty="0"/>
            <a:t>is</a:t>
          </a:r>
          <a:r>
            <a:rPr lang="nl-BE" sz="1900" kern="1200" dirty="0"/>
            <a:t> mijn bloed’</a:t>
          </a:r>
        </a:p>
        <a:p>
          <a:pPr marL="171450" lvl="1" indent="-171450" algn="l" defTabSz="844550">
            <a:lnSpc>
              <a:spcPct val="90000"/>
            </a:lnSpc>
            <a:spcBef>
              <a:spcPct val="0"/>
            </a:spcBef>
            <a:spcAft>
              <a:spcPct val="15000"/>
            </a:spcAft>
            <a:buChar char="•"/>
          </a:pPr>
          <a:endParaRPr lang="nl-BE" sz="1900" kern="1200" dirty="0"/>
        </a:p>
        <a:p>
          <a:pPr marL="171450" lvl="1" indent="-171450" algn="l" defTabSz="844550">
            <a:lnSpc>
              <a:spcPct val="90000"/>
            </a:lnSpc>
            <a:spcBef>
              <a:spcPct val="0"/>
            </a:spcBef>
            <a:spcAft>
              <a:spcPct val="15000"/>
            </a:spcAft>
            <a:buChar char="•"/>
          </a:pPr>
          <a:r>
            <a:rPr lang="nl-BE" sz="1900" kern="1200" dirty="0"/>
            <a:t>Brood en wijn vertegenwoordigen Christus’ lichaam en bloed</a:t>
          </a:r>
        </a:p>
      </dsp:txBody>
      <dsp:txXfrm>
        <a:off x="2464" y="965986"/>
        <a:ext cx="2402978" cy="2242664"/>
      </dsp:txXfrm>
    </dsp:sp>
    <dsp:sp modelId="{2DAD35E5-7BE3-4FEE-BEDD-75E735A3B08C}">
      <dsp:nvSpPr>
        <dsp:cNvPr id="0" name=""/>
        <dsp:cNvSpPr/>
      </dsp:nvSpPr>
      <dsp:spPr>
        <a:xfrm>
          <a:off x="2741860" y="418786"/>
          <a:ext cx="2402978" cy="5472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nl-BE" sz="1900" kern="1200" dirty="0"/>
            <a:t>Geschiedenis</a:t>
          </a:r>
        </a:p>
      </dsp:txBody>
      <dsp:txXfrm>
        <a:off x="2741860" y="418786"/>
        <a:ext cx="2402978" cy="547200"/>
      </dsp:txXfrm>
    </dsp:sp>
    <dsp:sp modelId="{339C45BC-3A64-4076-8B3F-3A4A7FE45B79}">
      <dsp:nvSpPr>
        <dsp:cNvPr id="0" name=""/>
        <dsp:cNvSpPr/>
      </dsp:nvSpPr>
      <dsp:spPr>
        <a:xfrm>
          <a:off x="2741860" y="965986"/>
          <a:ext cx="2402978" cy="2242664"/>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nl-BE" sz="1900" kern="1200" dirty="0"/>
            <a:t>‘Ic </a:t>
          </a:r>
          <a:r>
            <a:rPr lang="nl-BE" sz="1900" kern="1200" dirty="0" err="1"/>
            <a:t>houde</a:t>
          </a:r>
          <a:r>
            <a:rPr lang="nl-BE" sz="1900" kern="1200" dirty="0"/>
            <a:t> u sacrament voor </a:t>
          </a:r>
          <a:r>
            <a:rPr lang="nl-BE" sz="1900" kern="1200" dirty="0" err="1"/>
            <a:t>broot</a:t>
          </a:r>
          <a:r>
            <a:rPr lang="nl-BE" sz="1900" kern="1200" dirty="0"/>
            <a:t> ende meel’ (Wendelmoet Nicolaasdochter, 1527).</a:t>
          </a:r>
        </a:p>
      </dsp:txBody>
      <dsp:txXfrm>
        <a:off x="2741860" y="965986"/>
        <a:ext cx="2402978" cy="2242664"/>
      </dsp:txXfrm>
    </dsp:sp>
    <dsp:sp modelId="{3A27642F-8740-4656-91C5-990C77750FB3}">
      <dsp:nvSpPr>
        <dsp:cNvPr id="0" name=""/>
        <dsp:cNvSpPr/>
      </dsp:nvSpPr>
      <dsp:spPr>
        <a:xfrm>
          <a:off x="5481256" y="418786"/>
          <a:ext cx="2402978" cy="5472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nl-BE" sz="1900" kern="1200" dirty="0"/>
            <a:t>Uitdagingen</a:t>
          </a:r>
        </a:p>
      </dsp:txBody>
      <dsp:txXfrm>
        <a:off x="5481256" y="418786"/>
        <a:ext cx="2402978" cy="547200"/>
      </dsp:txXfrm>
    </dsp:sp>
    <dsp:sp modelId="{403EE44B-FE7F-429D-9BE5-494D46CB2D86}">
      <dsp:nvSpPr>
        <dsp:cNvPr id="0" name=""/>
        <dsp:cNvSpPr/>
      </dsp:nvSpPr>
      <dsp:spPr>
        <a:xfrm>
          <a:off x="5481256" y="965986"/>
          <a:ext cx="2402978" cy="2242664"/>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nl-BE" sz="1900" kern="1200" dirty="0"/>
            <a:t>Slechts teken?</a:t>
          </a:r>
        </a:p>
      </dsp:txBody>
      <dsp:txXfrm>
        <a:off x="5481256" y="965986"/>
        <a:ext cx="2402978" cy="224266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3B26D3-E3F1-4952-97E3-B79E431A86A8}">
      <dsp:nvSpPr>
        <dsp:cNvPr id="0" name=""/>
        <dsp:cNvSpPr/>
      </dsp:nvSpPr>
      <dsp:spPr>
        <a:xfrm>
          <a:off x="0" y="409872"/>
          <a:ext cx="6851104" cy="4788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76C22EC-0BAB-47FA-B9A1-D39C80ABCCBF}">
      <dsp:nvSpPr>
        <dsp:cNvPr id="0" name=""/>
        <dsp:cNvSpPr/>
      </dsp:nvSpPr>
      <dsp:spPr>
        <a:xfrm>
          <a:off x="342555" y="129432"/>
          <a:ext cx="4795772" cy="56088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1269" tIns="0" rIns="181269" bIns="0" numCol="1" spcCol="1270" anchor="ctr" anchorCtr="0">
          <a:noAutofit/>
        </a:bodyPr>
        <a:lstStyle/>
        <a:p>
          <a:pPr marL="0" lvl="0" indent="0" algn="l" defTabSz="844550">
            <a:lnSpc>
              <a:spcPct val="90000"/>
            </a:lnSpc>
            <a:spcBef>
              <a:spcPct val="0"/>
            </a:spcBef>
            <a:spcAft>
              <a:spcPct val="35000"/>
            </a:spcAft>
            <a:buNone/>
          </a:pPr>
          <a:r>
            <a:rPr lang="nl-BE" sz="1900" kern="1200" dirty="0"/>
            <a:t>Wie mag er deelnemen?</a:t>
          </a:r>
        </a:p>
      </dsp:txBody>
      <dsp:txXfrm>
        <a:off x="369935" y="156812"/>
        <a:ext cx="4741012" cy="506120"/>
      </dsp:txXfrm>
    </dsp:sp>
    <dsp:sp modelId="{B51F6758-08E2-45D6-B2F9-C88CFC8D1E70}">
      <dsp:nvSpPr>
        <dsp:cNvPr id="0" name=""/>
        <dsp:cNvSpPr/>
      </dsp:nvSpPr>
      <dsp:spPr>
        <a:xfrm>
          <a:off x="0" y="1271712"/>
          <a:ext cx="6851104" cy="4788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00D192D-AF49-47E3-9A52-457E9CD513AA}">
      <dsp:nvSpPr>
        <dsp:cNvPr id="0" name=""/>
        <dsp:cNvSpPr/>
      </dsp:nvSpPr>
      <dsp:spPr>
        <a:xfrm>
          <a:off x="342555" y="991272"/>
          <a:ext cx="4795772" cy="56088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1269" tIns="0" rIns="181269" bIns="0" numCol="1" spcCol="1270" anchor="ctr" anchorCtr="0">
          <a:noAutofit/>
        </a:bodyPr>
        <a:lstStyle/>
        <a:p>
          <a:pPr marL="0" lvl="0" indent="0" algn="l" defTabSz="844550">
            <a:lnSpc>
              <a:spcPct val="90000"/>
            </a:lnSpc>
            <a:spcBef>
              <a:spcPct val="0"/>
            </a:spcBef>
            <a:spcAft>
              <a:spcPct val="35000"/>
            </a:spcAft>
            <a:buNone/>
          </a:pPr>
          <a:r>
            <a:rPr lang="nl-BE" sz="1900" kern="1200" dirty="0"/>
            <a:t>Moet je ongezuurde broden gebruiken?</a:t>
          </a:r>
        </a:p>
      </dsp:txBody>
      <dsp:txXfrm>
        <a:off x="369935" y="1018652"/>
        <a:ext cx="4741012" cy="506120"/>
      </dsp:txXfrm>
    </dsp:sp>
    <dsp:sp modelId="{717C1D07-C2DB-44BD-AD4E-554CFF16FEE6}">
      <dsp:nvSpPr>
        <dsp:cNvPr id="0" name=""/>
        <dsp:cNvSpPr/>
      </dsp:nvSpPr>
      <dsp:spPr>
        <a:xfrm>
          <a:off x="0" y="2133552"/>
          <a:ext cx="6851104" cy="4788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4C8F5B7-7E33-4185-B8DB-C48AF291F96C}">
      <dsp:nvSpPr>
        <dsp:cNvPr id="0" name=""/>
        <dsp:cNvSpPr/>
      </dsp:nvSpPr>
      <dsp:spPr>
        <a:xfrm>
          <a:off x="342555" y="1853112"/>
          <a:ext cx="4795772" cy="56088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1269" tIns="0" rIns="181269" bIns="0" numCol="1" spcCol="1270" anchor="ctr" anchorCtr="0">
          <a:noAutofit/>
        </a:bodyPr>
        <a:lstStyle/>
        <a:p>
          <a:pPr marL="0" lvl="0" indent="0" algn="l" defTabSz="844550">
            <a:lnSpc>
              <a:spcPct val="90000"/>
            </a:lnSpc>
            <a:spcBef>
              <a:spcPct val="0"/>
            </a:spcBef>
            <a:spcAft>
              <a:spcPct val="35000"/>
            </a:spcAft>
            <a:buNone/>
          </a:pPr>
          <a:r>
            <a:rPr lang="nl-BE" sz="1900" kern="1200" dirty="0"/>
            <a:t>Moet je wijn of druivensap gebruiken?</a:t>
          </a:r>
        </a:p>
      </dsp:txBody>
      <dsp:txXfrm>
        <a:off x="369935" y="1880492"/>
        <a:ext cx="4741012" cy="506120"/>
      </dsp:txXfrm>
    </dsp:sp>
    <dsp:sp modelId="{0E9C7FD3-B3FE-4D4D-90EA-BCD4A249D5F8}">
      <dsp:nvSpPr>
        <dsp:cNvPr id="0" name=""/>
        <dsp:cNvSpPr/>
      </dsp:nvSpPr>
      <dsp:spPr>
        <a:xfrm>
          <a:off x="0" y="2995392"/>
          <a:ext cx="6851104" cy="4788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57AC9FD-12B9-4270-9758-2BD9B53E7E22}">
      <dsp:nvSpPr>
        <dsp:cNvPr id="0" name=""/>
        <dsp:cNvSpPr/>
      </dsp:nvSpPr>
      <dsp:spPr>
        <a:xfrm>
          <a:off x="342555" y="2714952"/>
          <a:ext cx="4795772" cy="56088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1269" tIns="0" rIns="181269" bIns="0" numCol="1" spcCol="1270" anchor="ctr" anchorCtr="0">
          <a:noAutofit/>
        </a:bodyPr>
        <a:lstStyle/>
        <a:p>
          <a:pPr marL="0" lvl="0" indent="0" algn="l" defTabSz="844550">
            <a:lnSpc>
              <a:spcPct val="90000"/>
            </a:lnSpc>
            <a:spcBef>
              <a:spcPct val="0"/>
            </a:spcBef>
            <a:spcAft>
              <a:spcPct val="35000"/>
            </a:spcAft>
            <a:buNone/>
          </a:pPr>
          <a:r>
            <a:rPr lang="nl-BE" sz="1900" kern="1200" dirty="0"/>
            <a:t>Moet je één of meerdere bekers gebruiken?</a:t>
          </a:r>
        </a:p>
      </dsp:txBody>
      <dsp:txXfrm>
        <a:off x="369935" y="2742332"/>
        <a:ext cx="4741012" cy="506120"/>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13/10/2025</a:t>
            </a:fld>
            <a:endParaRPr lang="nl-BE"/>
          </a:p>
        </p:txBody>
      </p:sp>
      <p:sp>
        <p:nvSpPr>
          <p:cNvPr id="4" name="Tijdelijke aanduiding voor dia-afbeelding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nl-NL"/>
              <a:t>Klik om stijl te bewerken</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995737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521095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881854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591552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nl-NL"/>
              <a:t>Klik om stijl te bewerken</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344728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742078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nl-NL"/>
              <a:t>Klik om stijl te bewerken</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4" name="Content Placeholder 3"/>
          <p:cNvSpPr>
            <a:spLocks noGrp="1"/>
          </p:cNvSpPr>
          <p:nvPr>
            <p:ph sz="half" idx="2"/>
          </p:nvPr>
        </p:nvSpPr>
        <p:spPr>
          <a:xfrm>
            <a:off x="629842" y="2087563"/>
            <a:ext cx="3868340"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6" name="Content Placeholder 5"/>
          <p:cNvSpPr>
            <a:spLocks noGrp="1"/>
          </p:cNvSpPr>
          <p:nvPr>
            <p:ph sz="quarter" idx="4"/>
          </p:nvPr>
        </p:nvSpPr>
        <p:spPr>
          <a:xfrm>
            <a:off x="4629150" y="2087563"/>
            <a:ext cx="3887391"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156A9CE0-2A50-46AE-BAC7-239E11F0A585}" type="datetimeFigureOut">
              <a:rPr lang="nl-BE" smtClean="0"/>
              <a:t>13/10/2025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840714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156A9CE0-2A50-46AE-BAC7-239E11F0A585}" type="datetimeFigureOut">
              <a:rPr lang="nl-BE" smtClean="0"/>
              <a:t>13/10/2025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830455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A9CE0-2A50-46AE-BAC7-239E11F0A585}" type="datetimeFigureOut">
              <a:rPr lang="nl-BE" smtClean="0"/>
              <a:t>13/10/2025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833467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861104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092597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156A9CE0-2A50-46AE-BAC7-239E11F0A585}" type="datetimeFigureOut">
              <a:rPr lang="nl-BE" smtClean="0"/>
              <a:t>13/10/2025</a:t>
            </a:fld>
            <a:endParaRPr lang="nl-BE"/>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DAB4EA4A-6954-4ADB-A712-F23F7F2A8EF6}" type="slidenum">
              <a:rPr lang="nl-BE" smtClean="0"/>
              <a:t>‹nr.›</a:t>
            </a:fld>
            <a:endParaRPr lang="nl-BE"/>
          </a:p>
        </p:txBody>
      </p:sp>
    </p:spTree>
    <p:extLst>
      <p:ext uri="{BB962C8B-B14F-4D97-AF65-F5344CB8AC3E}">
        <p14:creationId xmlns:p14="http://schemas.microsoft.com/office/powerpoint/2010/main" val="265260085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Layout" Target="../diagrams/layout6.xml"/><Relationship Id="rId7" Type="http://schemas.openxmlformats.org/officeDocument/2006/relationships/image" Target="../media/image5.png"/><Relationship Id="rId12" Type="http://schemas.openxmlformats.org/officeDocument/2006/relationships/image" Target="../media/image10.jpe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openxmlformats.org/officeDocument/2006/relationships/image" Target="../media/image9.jpeg"/><Relationship Id="rId5" Type="http://schemas.openxmlformats.org/officeDocument/2006/relationships/diagramColors" Target="../diagrams/colors6.xml"/><Relationship Id="rId10" Type="http://schemas.openxmlformats.org/officeDocument/2006/relationships/image" Target="../media/image8.png"/><Relationship Id="rId4" Type="http://schemas.openxmlformats.org/officeDocument/2006/relationships/diagramQuickStyle" Target="../diagrams/quickStyle6.xml"/><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32E62931-8EB4-42BB-BAAB-D8757BE66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4775595" y="607220"/>
            <a:ext cx="3738610" cy="2630900"/>
          </a:xfrm>
          <a:noFill/>
        </p:spPr>
        <p:txBody>
          <a:bodyPr>
            <a:normAutofit/>
          </a:bodyPr>
          <a:lstStyle/>
          <a:p>
            <a:pPr algn="l"/>
            <a:r>
              <a:rPr lang="nl-BE" sz="4100" dirty="0"/>
              <a:t>Het avondmaal</a:t>
            </a:r>
          </a:p>
        </p:txBody>
      </p:sp>
      <p:sp>
        <p:nvSpPr>
          <p:cNvPr id="3" name="Ondertitel 2"/>
          <p:cNvSpPr>
            <a:spLocks noGrp="1"/>
          </p:cNvSpPr>
          <p:nvPr>
            <p:ph type="subTitle" idx="1"/>
          </p:nvPr>
        </p:nvSpPr>
        <p:spPr>
          <a:xfrm>
            <a:off x="4775595" y="3393370"/>
            <a:ext cx="3738610" cy="1714408"/>
          </a:xfrm>
          <a:noFill/>
        </p:spPr>
        <p:txBody>
          <a:bodyPr>
            <a:normAutofit/>
          </a:bodyPr>
          <a:lstStyle/>
          <a:p>
            <a:pPr algn="l"/>
            <a:r>
              <a:rPr lang="nl-BE" dirty="0"/>
              <a:t>dr. Raymond R. Hausoul</a:t>
            </a:r>
          </a:p>
        </p:txBody>
      </p:sp>
      <p:pic>
        <p:nvPicPr>
          <p:cNvPr id="1026" name="Picture 2" descr="Afbeelding met buitenshuis, gebouw, gras, hemel&#10;&#10;Door AI gegenereerde inhoud is mogelijk onjuist."/>
          <p:cNvPicPr>
            <a:picLocks noChangeAspect="1" noChangeArrowheads="1"/>
          </p:cNvPicPr>
          <p:nvPr/>
        </p:nvPicPr>
        <p:blipFill rotWithShape="1">
          <a:blip r:embed="rId2">
            <a:extLst>
              <a:ext uri="{28A0092B-C50C-407E-A947-70E740481C1C}">
                <a14:useLocalDpi xmlns:a14="http://schemas.microsoft.com/office/drawing/2010/main" val="0"/>
              </a:ext>
            </a:extLst>
          </a:blip>
          <a:srcRect l="9301" r="16613" b="-3"/>
          <a:stretch>
            <a:fillRect/>
          </a:stretch>
        </p:blipFill>
        <p:spPr bwMode="auto">
          <a:xfrm>
            <a:off x="20" y="10"/>
            <a:ext cx="4504114" cy="571499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9155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200" y="553244"/>
            <a:ext cx="8229600" cy="4925536"/>
          </a:xfrm>
        </p:spPr>
        <p:txBody>
          <a:bodyPr>
            <a:noAutofit/>
          </a:bodyPr>
          <a:lstStyle/>
          <a:p>
            <a:pPr marL="109728" indent="0">
              <a:buNone/>
            </a:pPr>
            <a:r>
              <a:rPr lang="nl-BE" sz="1600" dirty="0"/>
              <a:t>Met betrekking tot het avondmaal. Viert dit zo:</a:t>
            </a:r>
          </a:p>
          <a:p>
            <a:pPr marL="109728" indent="0">
              <a:buNone/>
            </a:pPr>
            <a:endParaRPr lang="nl-BE" sz="1600" dirty="0"/>
          </a:p>
          <a:p>
            <a:pPr marL="109728" indent="0">
              <a:buNone/>
            </a:pPr>
            <a:r>
              <a:rPr lang="nl-BE" sz="1600" dirty="0"/>
              <a:t>1. Eerst aangaande de beker:</a:t>
            </a:r>
          </a:p>
          <a:p>
            <a:pPr marL="109728" indent="0">
              <a:buNone/>
            </a:pPr>
            <a:r>
              <a:rPr lang="nl-BE" sz="1600" dirty="0"/>
              <a:t>‘Wij danken U, Onze Vader, voor de heilige wijnstok. Voor David uw Knecht, die U ons door Jezus, uw Knecht, bekend maakte.’</a:t>
            </a:r>
          </a:p>
          <a:p>
            <a:pPr marL="109728" indent="0">
              <a:buNone/>
            </a:pPr>
            <a:endParaRPr lang="nl-BE" sz="1600" dirty="0"/>
          </a:p>
          <a:p>
            <a:pPr marL="109728" indent="0">
              <a:buNone/>
            </a:pPr>
            <a:r>
              <a:rPr lang="nl-BE" sz="1600" dirty="0"/>
              <a:t>2. Aangaande het gebroken brood:</a:t>
            </a:r>
          </a:p>
          <a:p>
            <a:pPr marL="109728" indent="0">
              <a:buNone/>
            </a:pPr>
            <a:r>
              <a:rPr lang="nl-BE" sz="1600" dirty="0"/>
              <a:t>‘Wij danken U, onze Vader, voor het leven en de kennis die U ons door Jezus Christus bekend maakte.</a:t>
            </a:r>
          </a:p>
          <a:p>
            <a:pPr marL="109728" indent="0">
              <a:buNone/>
            </a:pPr>
            <a:endParaRPr lang="nl-BE" sz="1600" dirty="0"/>
          </a:p>
          <a:p>
            <a:pPr marL="109728" indent="0">
              <a:buNone/>
            </a:pPr>
            <a:r>
              <a:rPr lang="nl-BE" sz="1600" dirty="0"/>
              <a:t>Aan U de glorie tot in eeuwigheid. Zoals dit gebroken brood over de bergen verspreid was en tot één geheel werd samengebracht, laat zo uw kerk in uw rijk verzameld zijn van de uiteinden van de aarde. Want van U is de glorie en de kracht door Jezus Christus tot in eeuwigheid.’</a:t>
            </a:r>
          </a:p>
          <a:p>
            <a:pPr marL="109728" indent="0">
              <a:buNone/>
            </a:pPr>
            <a:endParaRPr lang="nl-BE" sz="1600" dirty="0"/>
          </a:p>
          <a:p>
            <a:pPr marL="109728" indent="0">
              <a:buNone/>
            </a:pPr>
            <a:r>
              <a:rPr lang="nl-BE" sz="1600" dirty="0"/>
              <a:t>Laten slechts de </a:t>
            </a:r>
            <a:r>
              <a:rPr lang="nl-BE" sz="1600" dirty="0" err="1"/>
              <a:t>gedoopten</a:t>
            </a:r>
            <a:r>
              <a:rPr lang="nl-BE" sz="1600" dirty="0"/>
              <a:t> in de naam van Jezus van het avondmaal eten en drinken. Daarover heeft de Heer gesproken: ‘Geef het heilige niet aan de honden’</a:t>
            </a:r>
          </a:p>
          <a:p>
            <a:pPr marL="109728" indent="0" algn="r">
              <a:buNone/>
            </a:pPr>
            <a:r>
              <a:rPr lang="nl-BE" sz="1600" dirty="0">
                <a:latin typeface="Times New Roman"/>
                <a:cs typeface="Times New Roman"/>
              </a:rPr>
              <a:t>⸺ </a:t>
            </a:r>
            <a:r>
              <a:rPr lang="nl-BE" sz="1600" i="1" dirty="0" err="1"/>
              <a:t>Didachè</a:t>
            </a:r>
            <a:r>
              <a:rPr lang="nl-BE" sz="1600" dirty="0"/>
              <a:t> 9.</a:t>
            </a:r>
          </a:p>
        </p:txBody>
      </p:sp>
    </p:spTree>
    <p:extLst>
      <p:ext uri="{BB962C8B-B14F-4D97-AF65-F5344CB8AC3E}">
        <p14:creationId xmlns:p14="http://schemas.microsoft.com/office/powerpoint/2010/main" val="2014690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200" y="553244"/>
            <a:ext cx="8229600" cy="4925536"/>
          </a:xfrm>
        </p:spPr>
        <p:txBody>
          <a:bodyPr>
            <a:noAutofit/>
          </a:bodyPr>
          <a:lstStyle/>
          <a:p>
            <a:pPr marL="109728" indent="0">
              <a:buNone/>
            </a:pPr>
            <a:r>
              <a:rPr lang="nl-BE" sz="1600" dirty="0"/>
              <a:t>Als jullie verzadigt zijn, breng dan als volgt dank:</a:t>
            </a:r>
          </a:p>
          <a:p>
            <a:pPr marL="109728" indent="0">
              <a:buNone/>
            </a:pPr>
            <a:endParaRPr lang="nl-BE" sz="1600" dirty="0"/>
          </a:p>
          <a:p>
            <a:pPr marL="109728" indent="0">
              <a:buNone/>
            </a:pPr>
            <a:r>
              <a:rPr lang="nl-BE" sz="1600" dirty="0"/>
              <a:t>‘Heilige Vader, wij danken U voor uw heilige naam, die in onze harten woont en voor de kennis, het geloof en de onsterfelijkheid die U ons door uw Knecht Jezus Christus liet ontvangen. Aan U zij de glorie tot in eeuwigheid.</a:t>
            </a:r>
          </a:p>
          <a:p>
            <a:pPr marL="109728" indent="0">
              <a:buNone/>
            </a:pPr>
            <a:endParaRPr lang="nl-BE" sz="1600" dirty="0"/>
          </a:p>
          <a:p>
            <a:pPr marL="109728" indent="0">
              <a:buNone/>
            </a:pPr>
            <a:r>
              <a:rPr lang="nl-BE" sz="1600" dirty="0"/>
              <a:t>Almachtige Heerser, U hebt alles geschapen voor uw naam: voedsel en drank gaf U de mensen tot verkwikking, opdat wij U zouden danken. Aan ons gaf U geestelijk voedsel en drank en eeuwig leven door uw Knecht. Wij danken u boven alles dat U almachtig bent. Aan U komt de glorie toe tot in eeuwigheid.</a:t>
            </a:r>
          </a:p>
          <a:p>
            <a:pPr marL="109728" indent="0">
              <a:buNone/>
            </a:pPr>
            <a:endParaRPr lang="nl-BE" sz="1600" dirty="0"/>
          </a:p>
          <a:p>
            <a:pPr marL="109728" indent="0">
              <a:buNone/>
            </a:pPr>
            <a:r>
              <a:rPr lang="nl-BE" sz="1600" dirty="0"/>
              <a:t>Heer, red uw kerk van alle kwaad, volmaak haar in uw liefde en verzamel de heiligen uit de vier windstreken. Breng ze in uw koninkrijk, dat U voor hen hebt bereid. Want U komt de kracht en de glorie toe tot in eeuwigheid.</a:t>
            </a:r>
          </a:p>
          <a:p>
            <a:pPr marL="109728" indent="0">
              <a:buNone/>
            </a:pPr>
            <a:endParaRPr lang="nl-BE" sz="1600" dirty="0"/>
          </a:p>
          <a:p>
            <a:pPr marL="109728" indent="0">
              <a:buNone/>
            </a:pPr>
            <a:r>
              <a:rPr lang="nl-BE" sz="1600" dirty="0"/>
              <a:t>Laat uw genade komen en deze wereld voorbijgaan. Hosanna, de God van David.</a:t>
            </a:r>
          </a:p>
          <a:p>
            <a:pPr marL="109728" indent="0">
              <a:buNone/>
            </a:pPr>
            <a:r>
              <a:rPr lang="nl-BE" sz="1600" dirty="0"/>
              <a:t>Laat wie heilig is komen en wie dat niet is zich bekeren. </a:t>
            </a:r>
            <a:r>
              <a:rPr lang="nl-BE" sz="1600" dirty="0" err="1"/>
              <a:t>Maranatha</a:t>
            </a:r>
            <a:r>
              <a:rPr lang="nl-BE" sz="1600" dirty="0"/>
              <a:t>! Amen.’</a:t>
            </a:r>
          </a:p>
          <a:p>
            <a:pPr marL="109728" indent="0" algn="r">
              <a:buNone/>
            </a:pPr>
            <a:r>
              <a:rPr lang="nl-BE" sz="1600" dirty="0">
                <a:latin typeface="Times New Roman"/>
                <a:cs typeface="Times New Roman"/>
              </a:rPr>
              <a:t>⸺ </a:t>
            </a:r>
            <a:r>
              <a:rPr lang="nl-BE" sz="1600" i="1" dirty="0" err="1"/>
              <a:t>Didachè</a:t>
            </a:r>
            <a:r>
              <a:rPr lang="nl-BE" sz="1600" dirty="0"/>
              <a:t> 10.</a:t>
            </a:r>
          </a:p>
        </p:txBody>
      </p:sp>
    </p:spTree>
    <p:extLst>
      <p:ext uri="{BB962C8B-B14F-4D97-AF65-F5344CB8AC3E}">
        <p14:creationId xmlns:p14="http://schemas.microsoft.com/office/powerpoint/2010/main" val="120757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BE"/>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1624409281"/>
              </p:ext>
            </p:extLst>
          </p:nvPr>
        </p:nvGraphicFramePr>
        <p:xfrm>
          <a:off x="3275856" y="841276"/>
          <a:ext cx="5410944" cy="46371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074"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23" y="3073524"/>
            <a:ext cx="2941452" cy="2628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5973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BE" dirty="0"/>
          </a:p>
        </p:txBody>
      </p:sp>
      <p:sp>
        <p:nvSpPr>
          <p:cNvPr id="4" name="Tijdelijke aanduiding voor inhoud 3"/>
          <p:cNvSpPr>
            <a:spLocks noGrp="1"/>
          </p:cNvSpPr>
          <p:nvPr>
            <p:ph idx="1"/>
          </p:nvPr>
        </p:nvSpPr>
        <p:spPr>
          <a:xfrm>
            <a:off x="457200" y="1874520"/>
            <a:ext cx="6059016" cy="3604260"/>
          </a:xfrm>
        </p:spPr>
        <p:txBody>
          <a:bodyPr>
            <a:normAutofit/>
          </a:bodyPr>
          <a:lstStyle/>
          <a:p>
            <a:pPr marL="109728" indent="0">
              <a:buNone/>
            </a:pPr>
            <a:r>
              <a:rPr lang="nl-BE" sz="2000" dirty="0"/>
              <a:t>Eerst komt de praktijk van de gemeenschappelijke maaltijd van Christus, daarna komt de theologische theorie en de discussie over de </a:t>
            </a:r>
            <a:r>
              <a:rPr lang="nl-BE" sz="2000" dirty="0" err="1"/>
              <a:t>avondmaalsleer</a:t>
            </a:r>
            <a:r>
              <a:rPr lang="nl-BE" sz="2000" dirty="0"/>
              <a:t>. Want we vieren niet onze </a:t>
            </a:r>
            <a:r>
              <a:rPr lang="nl-BE" sz="2000" dirty="0" err="1"/>
              <a:t>avondmaalsleer</a:t>
            </a:r>
            <a:r>
              <a:rPr lang="nl-BE" sz="2000" dirty="0"/>
              <a:t>, maar de maaltijd zelf in tegenwoordigheid van Christus.</a:t>
            </a:r>
          </a:p>
          <a:p>
            <a:pPr marL="109728" indent="0" algn="r">
              <a:buNone/>
            </a:pPr>
            <a:endParaRPr lang="nl-BE" sz="2000" dirty="0">
              <a:latin typeface="Times New Roman"/>
              <a:cs typeface="Times New Roman"/>
            </a:endParaRPr>
          </a:p>
          <a:p>
            <a:pPr marL="109728" indent="0" algn="r">
              <a:buNone/>
            </a:pPr>
            <a:r>
              <a:rPr lang="nl-BE" sz="2000" dirty="0">
                <a:latin typeface="Times New Roman"/>
                <a:cs typeface="Times New Roman"/>
              </a:rPr>
              <a:t>⸺ </a:t>
            </a:r>
            <a:r>
              <a:rPr lang="nl-BE" sz="2000" dirty="0" err="1"/>
              <a:t>Jürgen</a:t>
            </a:r>
            <a:r>
              <a:rPr lang="nl-BE" sz="2000" dirty="0"/>
              <a:t> Moltmann</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1849388"/>
            <a:ext cx="1976437" cy="282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18721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Centrale vraagstellingen</a:t>
            </a:r>
          </a:p>
        </p:txBody>
      </p:sp>
      <p:sp>
        <p:nvSpPr>
          <p:cNvPr id="4" name="Tijdelijke aanduiding voor inhoud 3"/>
          <p:cNvSpPr>
            <a:spLocks noGrp="1"/>
          </p:cNvSpPr>
          <p:nvPr>
            <p:ph idx="1"/>
          </p:nvPr>
        </p:nvSpPr>
        <p:spPr>
          <a:xfrm>
            <a:off x="457200" y="1874520"/>
            <a:ext cx="4762872" cy="3604260"/>
          </a:xfrm>
        </p:spPr>
        <p:txBody>
          <a:bodyPr>
            <a:normAutofit/>
          </a:bodyPr>
          <a:lstStyle/>
          <a:p>
            <a:pPr marL="109728" indent="0">
              <a:buNone/>
            </a:pPr>
            <a:r>
              <a:rPr lang="nl-BE" sz="2000" dirty="0"/>
              <a:t>Is Christus’ mens- en godheid opgeheven? Kan God de Zoon na de opstanding enkel met zijn goddelijke of menselijke substantie aanwezig zijn?</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1849388"/>
            <a:ext cx="3450578" cy="29295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763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Verschillende benaderingen</a:t>
            </a: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467102969"/>
              </p:ext>
            </p:extLst>
          </p:nvPr>
        </p:nvGraphicFramePr>
        <p:xfrm>
          <a:off x="628650" y="1520825"/>
          <a:ext cx="7886700" cy="3627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7802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Transsubstantiatie (RKK)</a:t>
            </a:r>
          </a:p>
        </p:txBody>
      </p:sp>
      <p:graphicFrame>
        <p:nvGraphicFramePr>
          <p:cNvPr id="5" name="Tijdelijke aanduiding voor inhoud 4"/>
          <p:cNvGraphicFramePr>
            <a:graphicFrameLocks noGrp="1"/>
          </p:cNvGraphicFramePr>
          <p:nvPr>
            <p:ph idx="1"/>
            <p:extLst>
              <p:ext uri="{D42A27DB-BD31-4B8C-83A1-F6EECF244321}">
                <p14:modId xmlns:p14="http://schemas.microsoft.com/office/powerpoint/2010/main" val="3686172197"/>
              </p:ext>
            </p:extLst>
          </p:nvPr>
        </p:nvGraphicFramePr>
        <p:xfrm>
          <a:off x="628650" y="1520825"/>
          <a:ext cx="7886700" cy="3627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5744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err="1"/>
              <a:t>Consubstantiatie</a:t>
            </a:r>
            <a:r>
              <a:rPr lang="nl-BE" dirty="0"/>
              <a:t> (Luther)</a:t>
            </a:r>
          </a:p>
        </p:txBody>
      </p:sp>
      <p:graphicFrame>
        <p:nvGraphicFramePr>
          <p:cNvPr id="5" name="Tijdelijke aanduiding voor inhoud 4"/>
          <p:cNvGraphicFramePr>
            <a:graphicFrameLocks noGrp="1"/>
          </p:cNvGraphicFramePr>
          <p:nvPr>
            <p:ph idx="1"/>
            <p:extLst>
              <p:ext uri="{D42A27DB-BD31-4B8C-83A1-F6EECF244321}">
                <p14:modId xmlns:p14="http://schemas.microsoft.com/office/powerpoint/2010/main" val="662725486"/>
              </p:ext>
            </p:extLst>
          </p:nvPr>
        </p:nvGraphicFramePr>
        <p:xfrm>
          <a:off x="628650" y="1520825"/>
          <a:ext cx="7886700" cy="3627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3203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err="1"/>
              <a:t>Zwingliaanse</a:t>
            </a:r>
            <a:r>
              <a:rPr lang="nl-BE" dirty="0"/>
              <a:t> visie</a:t>
            </a:r>
          </a:p>
        </p:txBody>
      </p:sp>
      <p:graphicFrame>
        <p:nvGraphicFramePr>
          <p:cNvPr id="5" name="Tijdelijke aanduiding voor inhoud 4"/>
          <p:cNvGraphicFramePr>
            <a:graphicFrameLocks noGrp="1"/>
          </p:cNvGraphicFramePr>
          <p:nvPr>
            <p:ph idx="1"/>
            <p:extLst>
              <p:ext uri="{D42A27DB-BD31-4B8C-83A1-F6EECF244321}">
                <p14:modId xmlns:p14="http://schemas.microsoft.com/office/powerpoint/2010/main" val="2879671137"/>
              </p:ext>
            </p:extLst>
          </p:nvPr>
        </p:nvGraphicFramePr>
        <p:xfrm>
          <a:off x="628650" y="1520825"/>
          <a:ext cx="7886700" cy="3627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8712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Diverse vragen</a:t>
            </a: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731739893"/>
              </p:ext>
            </p:extLst>
          </p:nvPr>
        </p:nvGraphicFramePr>
        <p:xfrm>
          <a:off x="457200" y="1874838"/>
          <a:ext cx="6851104" cy="360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098"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24128" y="769268"/>
            <a:ext cx="1156999" cy="10199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568339" y="4297660"/>
            <a:ext cx="575661" cy="1417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40352" y="3367534"/>
            <a:ext cx="402663" cy="1596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028384" y="760191"/>
            <a:ext cx="922387" cy="929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615001" y="1905872"/>
            <a:ext cx="1263153" cy="774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3" name="Picture 7"/>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489577" y="3145532"/>
            <a:ext cx="511767" cy="697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0029867"/>
      </p:ext>
    </p:extLst>
  </p:cSld>
  <p:clrMapOvr>
    <a:masterClrMapping/>
  </p:clrMapOvr>
</p:sld>
</file>

<file path=ppt/theme/theme1.xml><?xml version="1.0" encoding="utf-8"?>
<a:theme xmlns:a="http://schemas.openxmlformats.org/drawingml/2006/main" name="Office 2013 - 2022 Thema">
  <a:themeElements>
    <a:clrScheme name="Office 2013 - 2022 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730</TotalTime>
  <Words>636</Words>
  <Application>Microsoft Office PowerPoint</Application>
  <PresentationFormat>Diavoorstelling (16:10)</PresentationFormat>
  <Paragraphs>75</Paragraphs>
  <Slides>11</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11</vt:i4>
      </vt:variant>
    </vt:vector>
  </HeadingPairs>
  <TitlesOfParts>
    <vt:vector size="16" baseType="lpstr">
      <vt:lpstr>Arial</vt:lpstr>
      <vt:lpstr>Calibri</vt:lpstr>
      <vt:lpstr>Calibri Light</vt:lpstr>
      <vt:lpstr>Times New Roman</vt:lpstr>
      <vt:lpstr>Office 2013 - 2022 Thema</vt:lpstr>
      <vt:lpstr>Het avondmaal</vt:lpstr>
      <vt:lpstr>PowerPoint-presentatie</vt:lpstr>
      <vt:lpstr>PowerPoint-presentatie</vt:lpstr>
      <vt:lpstr>Centrale vraagstellingen</vt:lpstr>
      <vt:lpstr>Verschillende benaderingen</vt:lpstr>
      <vt:lpstr>Transsubstantiatie (RKK)</vt:lpstr>
      <vt:lpstr>Consubstantiatie (Luther)</vt:lpstr>
      <vt:lpstr>Zwingliaanse visie</vt:lpstr>
      <vt:lpstr>Diverse vragen</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Raymond  Hausoul</cp:lastModifiedBy>
  <cp:revision>147</cp:revision>
  <dcterms:created xsi:type="dcterms:W3CDTF">2019-09-04T13:46:42Z</dcterms:created>
  <dcterms:modified xsi:type="dcterms:W3CDTF">2025-10-13T14:21:21Z</dcterms:modified>
</cp:coreProperties>
</file>